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3" r:id="rId2"/>
    <p:sldMasterId id="2147483671"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2192000" cy="6858000"/>
  <p:notesSz cx="6858000" cy="9144000"/>
  <p:embeddedFontLst>
    <p:embeddedFont>
      <p:font typeface="Arial Black" panose="020B0A04020102020204" pitchFamily="34" charset="0"/>
      <p:regular r:id="rId36"/>
      <p:bold r:id="rId37"/>
    </p:embeddedFont>
    <p:embeddedFont>
      <p:font typeface="Calibri" panose="020F0502020204030204" pitchFamily="34" charset="0"/>
      <p:regular r:id="rId38"/>
      <p:bold r:id="rId39"/>
      <p:italic r:id="rId40"/>
      <p:boldItalic r:id="rId41"/>
    </p:embeddedFont>
    <p:embeddedFont>
      <p:font typeface="Century Gothic" panose="020B0502020202020204" pitchFamily="34" charset="0"/>
      <p:regular r:id="rId42"/>
      <p:bold r:id="rId43"/>
      <p:italic r:id="rId44"/>
      <p:boldItalic r:id="rId45"/>
    </p:embeddedFont>
    <p:embeddedFont>
      <p:font typeface="Gill Sans" panose="020B0604020202020204" charset="0"/>
      <p:regular r:id="rId46"/>
      <p:bold r:id="rId47"/>
    </p:embeddedFont>
    <p:embeddedFont>
      <p:font typeface="Helvetica Neue" panose="020B0604020202020204" charset="0"/>
      <p:regular r:id="rId48"/>
      <p:bold r:id="rId49"/>
      <p:italic r:id="rId50"/>
      <p:boldItalic r:id="rId51"/>
    </p:embeddedFont>
    <p:embeddedFont>
      <p:font typeface="Merriweather" panose="00000500000000000000" pitchFamily="2"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Trebuchet MS" panose="020B0603020202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gh4qhOVeNAAxhEEKpd26mGPJqf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E5871A-4A0E-473B-A9B2-25D140458BDA}">
  <a:tblStyle styleId="{A4E5871A-4A0E-473B-A9B2-25D140458BD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77183E-43EE-4813-BEC2-E8B69A8EF0B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70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2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customschemas.google.com/relationships/presentationmetadata" Target="metadata"/><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4.fntdata"/><Relationship Id="rId34" Type="http://schemas.openxmlformats.org/officeDocument/2006/relationships/slide" Target="slides/slide31.xml"/><Relationship Id="rId50" Type="http://schemas.openxmlformats.org/officeDocument/2006/relationships/font" Target="fonts/font15.fntdata"/><Relationship Id="rId55"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hen Morrow" userId="9c02543742285e81" providerId="LiveId" clId="{FE3934C1-D00C-4EED-A3CA-CD8FA36D0FD4}"/>
    <pc:docChg chg="undo custSel modSld">
      <pc:chgData name="Raghen Morrow" userId="9c02543742285e81" providerId="LiveId" clId="{FE3934C1-D00C-4EED-A3CA-CD8FA36D0FD4}" dt="2023-11-21T00:53:35.699" v="29" actId="114"/>
      <pc:docMkLst>
        <pc:docMk/>
      </pc:docMkLst>
      <pc:sldChg chg="modSp mod">
        <pc:chgData name="Raghen Morrow" userId="9c02543742285e81" providerId="LiveId" clId="{FE3934C1-D00C-4EED-A3CA-CD8FA36D0FD4}" dt="2023-11-20T23:44:39.731" v="3" actId="20577"/>
        <pc:sldMkLst>
          <pc:docMk/>
          <pc:sldMk cId="0" sldId="258"/>
        </pc:sldMkLst>
        <pc:spChg chg="mod">
          <ac:chgData name="Raghen Morrow" userId="9c02543742285e81" providerId="LiveId" clId="{FE3934C1-D00C-4EED-A3CA-CD8FA36D0FD4}" dt="2023-11-20T23:44:39.731" v="3" actId="20577"/>
          <ac:spMkLst>
            <pc:docMk/>
            <pc:sldMk cId="0" sldId="258"/>
            <ac:spMk id="468" creationId="{00000000-0000-0000-0000-000000000000}"/>
          </ac:spMkLst>
        </pc:spChg>
      </pc:sldChg>
      <pc:sldChg chg="modSp mod">
        <pc:chgData name="Raghen Morrow" userId="9c02543742285e81" providerId="LiveId" clId="{FE3934C1-D00C-4EED-A3CA-CD8FA36D0FD4}" dt="2023-11-21T00:53:35.699" v="29" actId="114"/>
        <pc:sldMkLst>
          <pc:docMk/>
          <pc:sldMk cId="0" sldId="261"/>
        </pc:sldMkLst>
        <pc:spChg chg="mod">
          <ac:chgData name="Raghen Morrow" userId="9c02543742285e81" providerId="LiveId" clId="{FE3934C1-D00C-4EED-A3CA-CD8FA36D0FD4}" dt="2023-11-21T00:53:35.699" v="29" actId="114"/>
          <ac:spMkLst>
            <pc:docMk/>
            <pc:sldMk cId="0" sldId="261"/>
            <ac:spMk id="535" creationId="{00000000-0000-0000-0000-000000000000}"/>
          </ac:spMkLst>
        </pc:spChg>
      </pc:sldChg>
      <pc:sldChg chg="modSp mod">
        <pc:chgData name="Raghen Morrow" userId="9c02543742285e81" providerId="LiveId" clId="{FE3934C1-D00C-4EED-A3CA-CD8FA36D0FD4}" dt="2023-11-21T00:08:38.608" v="28" actId="20577"/>
        <pc:sldMkLst>
          <pc:docMk/>
          <pc:sldMk cId="0" sldId="274"/>
        </pc:sldMkLst>
        <pc:spChg chg="mod">
          <ac:chgData name="Raghen Morrow" userId="9c02543742285e81" providerId="LiveId" clId="{FE3934C1-D00C-4EED-A3CA-CD8FA36D0FD4}" dt="2023-11-21T00:08:38.608" v="28" actId="20577"/>
          <ac:spMkLst>
            <pc:docMk/>
            <pc:sldMk cId="0" sldId="274"/>
            <ac:spMk id="665" creationId="{00000000-0000-0000-0000-000000000000}"/>
          </ac:spMkLst>
        </pc:spChg>
      </pc:sldChg>
      <pc:sldChg chg="modSp mod">
        <pc:chgData name="Raghen Morrow" userId="9c02543742285e81" providerId="LiveId" clId="{FE3934C1-D00C-4EED-A3CA-CD8FA36D0FD4}" dt="2023-11-20T23:42:56.862" v="2" actId="20577"/>
        <pc:sldMkLst>
          <pc:docMk/>
          <pc:sldMk cId="0" sldId="285"/>
        </pc:sldMkLst>
        <pc:spChg chg="mod">
          <ac:chgData name="Raghen Morrow" userId="9c02543742285e81" providerId="LiveId" clId="{FE3934C1-D00C-4EED-A3CA-CD8FA36D0FD4}" dt="2023-11-20T23:42:56.862" v="2" actId="20577"/>
          <ac:spMkLst>
            <pc:docMk/>
            <pc:sldMk cId="0" sldId="285"/>
            <ac:spMk id="74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8" name="Google Shape;44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9cab9d0f0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70" name="Google Shape;570;g29cab9d0f0a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9cf780659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79" name="Google Shape;579;g29cf780659f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8" name="Google Shape;58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9ca0722ec9_8_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94" name="Google Shape;594;g29ca0722ec9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9ca0722ec9_8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g29ca0722ec9_8_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Helvetica Neue"/>
              <a:buNone/>
            </a:pPr>
            <a:r>
              <a:rPr lang="en-US" sz="1200" b="0" i="0" dirty="0">
                <a:solidFill>
                  <a:srgbClr val="000000"/>
                </a:solidFill>
                <a:latin typeface="Helvetica Neue"/>
                <a:ea typeface="Helvetica Neue"/>
                <a:cs typeface="Helvetica Neue"/>
                <a:sym typeface="Helvetica Neue"/>
              </a:rPr>
              <a:t>However, considering both have a weak inverse correlation (Avg High Temperatures vs Obesity % </a:t>
            </a:r>
            <a:r>
              <a:rPr lang="en-US" sz="1200" b="1" i="0" dirty="0">
                <a:solidFill>
                  <a:srgbClr val="000000"/>
                </a:solidFill>
                <a:latin typeface="Helvetica Neue"/>
                <a:ea typeface="Helvetica Neue"/>
                <a:cs typeface="Helvetica Neue"/>
                <a:sym typeface="Helvetica Neue"/>
              </a:rPr>
              <a:t>R-value= -0.1298</a:t>
            </a:r>
            <a:r>
              <a:rPr lang="en-US" sz="1200" b="0" i="0" dirty="0">
                <a:solidFill>
                  <a:srgbClr val="000000"/>
                </a:solidFill>
                <a:latin typeface="Helvetica Neue"/>
                <a:ea typeface="Helvetica Neue"/>
                <a:cs typeface="Helvetica Neue"/>
                <a:sym typeface="Helvetica Neue"/>
              </a:rPr>
              <a:t> &amp; Avg Low Temperatures vs Obesity % </a:t>
            </a:r>
            <a:r>
              <a:rPr lang="en-US" sz="1200" b="1" i="0" dirty="0">
                <a:solidFill>
                  <a:srgbClr val="000000"/>
                </a:solidFill>
                <a:latin typeface="Helvetica Neue"/>
                <a:ea typeface="Helvetica Neue"/>
                <a:cs typeface="Helvetica Neue"/>
                <a:sym typeface="Helvetica Neue"/>
              </a:rPr>
              <a:t>R-value= -0.1556</a:t>
            </a:r>
            <a:r>
              <a:rPr lang="en-US" sz="1200" b="0" i="0" dirty="0">
                <a:solidFill>
                  <a:srgbClr val="000000"/>
                </a:solidFill>
                <a:latin typeface="Helvetica Neue"/>
                <a:ea typeface="Helvetica Neue"/>
                <a:cs typeface="Helvetica Neue"/>
                <a:sym typeface="Helvetica Neue"/>
              </a:rPr>
              <a:t>) , the R-values tell us that avg low temperatures have a slightly stronger inverse correlation to obesity percentage.</a:t>
            </a:r>
            <a:endParaRPr dirty="0"/>
          </a:p>
          <a:p>
            <a:pPr marL="0" lvl="0" indent="0" algn="l" rtl="0">
              <a:spcBef>
                <a:spcPts val="0"/>
              </a:spcBef>
              <a:spcAft>
                <a:spcPts val="0"/>
              </a:spcAft>
              <a:buNone/>
            </a:pPr>
            <a:endParaRPr dirty="0"/>
          </a:p>
        </p:txBody>
      </p:sp>
      <p:sp>
        <p:nvSpPr>
          <p:cNvPr id="612" name="Google Shape;612;g29ca0722ec9_8_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9ca0722ec9_8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29ca0722ec9_8_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4" name="Google Shape;624;g29ca0722ec9_8_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9ca0722ec9_8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29ca0722ec9_8_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4" name="Google Shape;634;g29ca0722ec9_8_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9ca0722ec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29ca0722ec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6" name="Google Shape;646;g29ca0722ec9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9ca0722ec9_8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g29ca0722ec9_8_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3" name="Google Shape;653;g29ca0722ec9_8_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9ca0722ec9_8_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63" name="Google Shape;663;g29ca0722ec9_8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61" name="Google Shape;46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74" name="Google Shape;67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80" name="Google Shape;68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9c321311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88" name="Google Shape;688;g29c3213111e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9c3213111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5" name="Google Shape;695;g29c3213111e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9c3213111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03" name="Google Shape;703;g29c3213111e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9c3213111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0" name="Google Shape;710;g29c3213111e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9c3213111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8" name="Google Shape;718;g29c3213111e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9c51fc617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25" name="Google Shape;725;g29c51fc6170_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9c51fc6170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32" name="Google Shape;732;g29c51fc6170_6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39" name="Google Shape;73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9ca0722ec9_8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66" name="Google Shape;466;g29ca0722ec9_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45" name="Google Shape;7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9ca0722ec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50" name="Google Shape;750;g29ca0722ec9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9ca0722ec9_2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9" name="Google Shape;509;g29ca0722ec9_2_2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9ca0722ec9_2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21" name="Google Shape;521;g29ca0722ec9_2_2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32" name="Google Shape;53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9cf780659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38" name="Google Shape;538;g29cf780659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9c51fc6170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0" name="Google Shape;550;g29c51fc6170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9cab9d0f0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60" name="Google Shape;560;g29cab9d0f0a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Layout Opt 1">
  <p:cSld name="Cover Layout Opt 1">
    <p:spTree>
      <p:nvGrpSpPr>
        <p:cNvPr id="1" name="Shape 8"/>
        <p:cNvGrpSpPr/>
        <p:nvPr/>
      </p:nvGrpSpPr>
      <p:grpSpPr>
        <a:xfrm>
          <a:off x="0" y="0"/>
          <a:ext cx="0" cy="0"/>
          <a:chOff x="0" y="0"/>
          <a:chExt cx="0" cy="0"/>
        </a:xfrm>
      </p:grpSpPr>
      <p:sp>
        <p:nvSpPr>
          <p:cNvPr id="9" name="Google Shape;9;p15"/>
          <p:cNvSpPr/>
          <p:nvPr/>
        </p:nvSpPr>
        <p:spPr>
          <a:xfrm>
            <a:off x="4056614" y="3429000"/>
            <a:ext cx="4089900" cy="3429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sp>
        <p:nvSpPr>
          <p:cNvPr id="10" name="Google Shape;10;p15"/>
          <p:cNvSpPr txBox="1">
            <a:spLocks noGrp="1"/>
          </p:cNvSpPr>
          <p:nvPr>
            <p:ph type="ctrTitle"/>
          </p:nvPr>
        </p:nvSpPr>
        <p:spPr>
          <a:xfrm>
            <a:off x="4333702" y="677732"/>
            <a:ext cx="3524700" cy="3228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accent1"/>
              </a:buClr>
              <a:buSzPts val="1765"/>
              <a:buFont typeface="Century Gothic"/>
              <a:buNone/>
              <a:defRPr sz="1765" b="1" i="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 name="Google Shape;11;p15"/>
          <p:cNvSpPr/>
          <p:nvPr/>
        </p:nvSpPr>
        <p:spPr>
          <a:xfrm>
            <a:off x="-11080" y="0"/>
            <a:ext cx="4067700" cy="3429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cxnSp>
        <p:nvCxnSpPr>
          <p:cNvPr id="12" name="Google Shape;12;p15"/>
          <p:cNvCxnSpPr/>
          <p:nvPr/>
        </p:nvCxnSpPr>
        <p:spPr>
          <a:xfrm>
            <a:off x="475013" y="489857"/>
            <a:ext cx="1108500" cy="0"/>
          </a:xfrm>
          <a:prstGeom prst="straightConnector1">
            <a:avLst/>
          </a:prstGeom>
          <a:noFill/>
          <a:ln w="60325" cap="rnd" cmpd="sng">
            <a:solidFill>
              <a:schemeClr val="lt1"/>
            </a:solidFill>
            <a:prstDash val="dot"/>
            <a:miter lim="800000"/>
            <a:headEnd type="none" w="sm" len="sm"/>
            <a:tailEnd type="none" w="sm" len="sm"/>
          </a:ln>
        </p:spPr>
      </p:cxnSp>
      <p:cxnSp>
        <p:nvCxnSpPr>
          <p:cNvPr id="13" name="Google Shape;13;p15"/>
          <p:cNvCxnSpPr/>
          <p:nvPr/>
        </p:nvCxnSpPr>
        <p:spPr>
          <a:xfrm>
            <a:off x="4411287" y="489857"/>
            <a:ext cx="1108500" cy="0"/>
          </a:xfrm>
          <a:prstGeom prst="straightConnector1">
            <a:avLst/>
          </a:prstGeom>
          <a:noFill/>
          <a:ln w="60325" cap="rnd" cmpd="sng">
            <a:solidFill>
              <a:schemeClr val="dk2"/>
            </a:solidFill>
            <a:prstDash val="dot"/>
            <a:miter lim="800000"/>
            <a:headEnd type="none" w="sm" len="sm"/>
            <a:tailEnd type="none" w="sm" len="sm"/>
          </a:ln>
        </p:spPr>
      </p:cxnSp>
      <p:cxnSp>
        <p:nvCxnSpPr>
          <p:cNvPr id="14" name="Google Shape;14;p15"/>
          <p:cNvCxnSpPr/>
          <p:nvPr/>
        </p:nvCxnSpPr>
        <p:spPr>
          <a:xfrm>
            <a:off x="4411287" y="3803596"/>
            <a:ext cx="1108500" cy="0"/>
          </a:xfrm>
          <a:prstGeom prst="straightConnector1">
            <a:avLst/>
          </a:prstGeom>
          <a:noFill/>
          <a:ln w="60325" cap="rnd" cmpd="sng">
            <a:solidFill>
              <a:schemeClr val="lt1"/>
            </a:solidFill>
            <a:prstDash val="dot"/>
            <a:miter lim="800000"/>
            <a:headEnd type="none" w="sm" len="sm"/>
            <a:tailEnd type="none" w="sm" len="sm"/>
          </a:ln>
        </p:spPr>
      </p:cxnSp>
      <p:sp>
        <p:nvSpPr>
          <p:cNvPr id="15" name="Google Shape;15;p15"/>
          <p:cNvSpPr txBox="1">
            <a:spLocks noGrp="1"/>
          </p:cNvSpPr>
          <p:nvPr>
            <p:ph type="body" idx="1"/>
          </p:nvPr>
        </p:nvSpPr>
        <p:spPr>
          <a:xfrm>
            <a:off x="4333702" y="4114800"/>
            <a:ext cx="3524700" cy="322800"/>
          </a:xfrm>
          <a:prstGeom prst="rect">
            <a:avLst/>
          </a:prstGeom>
          <a:noFill/>
          <a:ln>
            <a:noFill/>
          </a:ln>
        </p:spPr>
        <p:txBody>
          <a:bodyPr spcFirstLastPara="1" wrap="square" lIns="0" tIns="45700" rIns="0" bIns="45700" anchor="ctr" anchorCtr="0">
            <a:noAutofit/>
          </a:bodyPr>
          <a:lstStyle>
            <a:lvl1pPr marL="457200" lvl="0" indent="-228600" algn="l" rtl="0">
              <a:lnSpc>
                <a:spcPct val="150000"/>
              </a:lnSpc>
              <a:spcBef>
                <a:spcPts val="0"/>
              </a:spcBef>
              <a:spcAft>
                <a:spcPts val="0"/>
              </a:spcAft>
              <a:buClr>
                <a:schemeClr val="lt1"/>
              </a:buClr>
              <a:buSzPts val="1765"/>
              <a:buNone/>
              <a:defRPr sz="1765" b="1" i="0">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16" name="Google Shape;16;p15"/>
          <p:cNvSpPr txBox="1">
            <a:spLocks noGrp="1"/>
          </p:cNvSpPr>
          <p:nvPr>
            <p:ph type="body" idx="2"/>
          </p:nvPr>
        </p:nvSpPr>
        <p:spPr>
          <a:xfrm>
            <a:off x="4333702" y="1000461"/>
            <a:ext cx="3513600" cy="2355900"/>
          </a:xfrm>
          <a:prstGeom prst="rect">
            <a:avLst/>
          </a:prstGeom>
          <a:noFill/>
          <a:ln>
            <a:noFill/>
          </a:ln>
        </p:spPr>
        <p:txBody>
          <a:bodyPr spcFirstLastPara="1" wrap="square" lIns="0" tIns="45700" rIns="0" bIns="45700" anchor="t" anchorCtr="0">
            <a:normAutofit/>
          </a:bodyPr>
          <a:lstStyle>
            <a:lvl1pPr marL="457200" lvl="0" indent="-228600" algn="l" rtl="0">
              <a:lnSpc>
                <a:spcPct val="150000"/>
              </a:lnSpc>
              <a:spcBef>
                <a:spcPts val="0"/>
              </a:spcBef>
              <a:spcAft>
                <a:spcPts val="0"/>
              </a:spcAft>
              <a:buClr>
                <a:srgbClr val="3F3F3F"/>
              </a:buClr>
              <a:buSzPts val="971"/>
              <a:buNone/>
              <a:defRPr sz="971" b="0"/>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17" name="Google Shape;17;p15"/>
          <p:cNvSpPr txBox="1">
            <a:spLocks noGrp="1"/>
          </p:cNvSpPr>
          <p:nvPr>
            <p:ph type="body" idx="3"/>
          </p:nvPr>
        </p:nvSpPr>
        <p:spPr>
          <a:xfrm>
            <a:off x="4344785" y="4469802"/>
            <a:ext cx="3513600" cy="1653900"/>
          </a:xfrm>
          <a:prstGeom prst="rect">
            <a:avLst/>
          </a:prstGeom>
          <a:noFill/>
          <a:ln>
            <a:noFill/>
          </a:ln>
        </p:spPr>
        <p:txBody>
          <a:bodyPr spcFirstLastPara="1" wrap="square" lIns="0" tIns="45700" rIns="0" bIns="45700" anchor="t" anchorCtr="0">
            <a:normAutofit/>
          </a:bodyPr>
          <a:lstStyle>
            <a:lvl1pPr marL="457200" lvl="0" indent="-228600" algn="l" rtl="0">
              <a:lnSpc>
                <a:spcPct val="150000"/>
              </a:lnSpc>
              <a:spcBef>
                <a:spcPts val="0"/>
              </a:spcBef>
              <a:spcAft>
                <a:spcPts val="0"/>
              </a:spcAft>
              <a:buClr>
                <a:schemeClr val="lt1"/>
              </a:buClr>
              <a:buSzPts val="971"/>
              <a:buNone/>
              <a:defRPr sz="971" b="0">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18" name="Google Shape;18;p15"/>
          <p:cNvSpPr>
            <a:spLocks noGrp="1"/>
          </p:cNvSpPr>
          <p:nvPr>
            <p:ph type="pic" idx="4"/>
          </p:nvPr>
        </p:nvSpPr>
        <p:spPr>
          <a:xfrm>
            <a:off x="0" y="3429000"/>
            <a:ext cx="4045500" cy="3429000"/>
          </a:xfrm>
          <a:prstGeom prst="rect">
            <a:avLst/>
          </a:prstGeom>
          <a:noFill/>
          <a:ln>
            <a:noFill/>
          </a:ln>
        </p:spPr>
      </p:sp>
      <p:sp>
        <p:nvSpPr>
          <p:cNvPr id="19" name="Google Shape;19;p15"/>
          <p:cNvSpPr>
            <a:spLocks noGrp="1"/>
          </p:cNvSpPr>
          <p:nvPr>
            <p:ph type="pic" idx="5"/>
          </p:nvPr>
        </p:nvSpPr>
        <p:spPr>
          <a:xfrm>
            <a:off x="8146477" y="-1"/>
            <a:ext cx="4045500" cy="6858000"/>
          </a:xfrm>
          <a:prstGeom prst="rect">
            <a:avLst/>
          </a:prstGeom>
          <a:noFill/>
          <a:ln>
            <a:noFill/>
          </a:ln>
        </p:spPr>
      </p:sp>
      <p:sp>
        <p:nvSpPr>
          <p:cNvPr id="20" name="Google Shape;20;p15"/>
          <p:cNvSpPr>
            <a:spLocks noGrp="1"/>
          </p:cNvSpPr>
          <p:nvPr>
            <p:ph type="pic" idx="6"/>
          </p:nvPr>
        </p:nvSpPr>
        <p:spPr>
          <a:xfrm>
            <a:off x="9487593" y="3461273"/>
            <a:ext cx="1308000" cy="952200"/>
          </a:xfrm>
          <a:prstGeom prst="ellipse">
            <a:avLst/>
          </a:prstGeom>
          <a:noFill/>
          <a:ln>
            <a:noFill/>
          </a:ln>
        </p:spPr>
      </p:sp>
      <p:sp>
        <p:nvSpPr>
          <p:cNvPr id="21" name="Google Shape;21;p15"/>
          <p:cNvSpPr txBox="1">
            <a:spLocks noGrp="1"/>
          </p:cNvSpPr>
          <p:nvPr>
            <p:ph type="body" idx="7"/>
          </p:nvPr>
        </p:nvSpPr>
        <p:spPr>
          <a:xfrm>
            <a:off x="304070" y="677956"/>
            <a:ext cx="3402600" cy="235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29971"/>
              </a:lnSpc>
              <a:spcBef>
                <a:spcPts val="0"/>
              </a:spcBef>
              <a:spcAft>
                <a:spcPts val="0"/>
              </a:spcAft>
              <a:buClr>
                <a:schemeClr val="lt1"/>
              </a:buClr>
              <a:buSzPts val="1765"/>
              <a:buFont typeface="Arial"/>
              <a:buNone/>
              <a:defRPr sz="1765" b="1" i="1">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22" name="Google Shape;22;p15"/>
          <p:cNvSpPr txBox="1">
            <a:spLocks noGrp="1"/>
          </p:cNvSpPr>
          <p:nvPr>
            <p:ph type="body" idx="8"/>
          </p:nvPr>
        </p:nvSpPr>
        <p:spPr>
          <a:xfrm>
            <a:off x="8433956" y="4533900"/>
            <a:ext cx="3413700" cy="1371600"/>
          </a:xfrm>
          <a:prstGeom prst="rect">
            <a:avLst/>
          </a:prstGeom>
          <a:noFill/>
          <a:ln>
            <a:noFill/>
          </a:ln>
        </p:spPr>
        <p:txBody>
          <a:bodyPr spcFirstLastPara="1" wrap="square" lIns="91425" tIns="45700" rIns="91425" bIns="45700" anchor="t" anchorCtr="0">
            <a:noAutofit/>
          </a:bodyPr>
          <a:lstStyle>
            <a:lvl1pPr marL="457200" lvl="0" indent="-228600" algn="ctr" rtl="0">
              <a:lnSpc>
                <a:spcPct val="108309"/>
              </a:lnSpc>
              <a:spcBef>
                <a:spcPts val="0"/>
              </a:spcBef>
              <a:spcAft>
                <a:spcPts val="0"/>
              </a:spcAft>
              <a:buClr>
                <a:schemeClr val="lt1"/>
              </a:buClr>
              <a:buSzPts val="4236"/>
              <a:buFont typeface="Arial"/>
              <a:buNone/>
              <a:defRPr sz="4236" b="1" cap="none">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23" name="Google Shape;23;p15"/>
          <p:cNvSpPr txBox="1">
            <a:spLocks noGrp="1"/>
          </p:cNvSpPr>
          <p:nvPr>
            <p:ph type="body" idx="9"/>
          </p:nvPr>
        </p:nvSpPr>
        <p:spPr>
          <a:xfrm>
            <a:off x="8433956" y="6108806"/>
            <a:ext cx="3413700" cy="537600"/>
          </a:xfrm>
          <a:prstGeom prst="rect">
            <a:avLst/>
          </a:prstGeom>
          <a:noFill/>
          <a:ln>
            <a:noFill/>
          </a:ln>
        </p:spPr>
        <p:txBody>
          <a:bodyPr spcFirstLastPara="1" wrap="square" lIns="91425" tIns="45700" rIns="91425" bIns="45700" anchor="t" anchorCtr="0">
            <a:noAutofit/>
          </a:bodyPr>
          <a:lstStyle>
            <a:lvl1pPr marL="457200" lvl="0" indent="-228600" algn="ctr" rtl="0">
              <a:lnSpc>
                <a:spcPct val="130000"/>
              </a:lnSpc>
              <a:spcBef>
                <a:spcPts val="882"/>
              </a:spcBef>
              <a:spcAft>
                <a:spcPts val="0"/>
              </a:spcAft>
              <a:buClr>
                <a:schemeClr val="lt1"/>
              </a:buClr>
              <a:buSzPts val="1147"/>
              <a:buFont typeface="Arial"/>
              <a:buNone/>
              <a:defRPr sz="1147" cap="none">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pic>
        <p:nvPicPr>
          <p:cNvPr id="115" name="Google Shape;115;p2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16" name="Google Shape;116;p2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17" name="Google Shape;117;p2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25"/>
          <p:cNvSpPr txBox="1">
            <a:spLocks noGrp="1"/>
          </p:cNvSpPr>
          <p:nvPr>
            <p:ph type="body" idx="1"/>
          </p:nvPr>
        </p:nvSpPr>
        <p:spPr>
          <a:xfrm>
            <a:off x="680320" y="2336873"/>
            <a:ext cx="46983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21" name="Google Shape;121;p25"/>
          <p:cNvSpPr txBox="1">
            <a:spLocks noGrp="1"/>
          </p:cNvSpPr>
          <p:nvPr>
            <p:ph type="body" idx="2"/>
          </p:nvPr>
        </p:nvSpPr>
        <p:spPr>
          <a:xfrm>
            <a:off x="5594123" y="2336873"/>
            <a:ext cx="47001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22" name="Google Shape;122;p2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23" name="Google Shape;123;p2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24" name="Google Shape;124;p2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5"/>
        <p:cNvGrpSpPr/>
        <p:nvPr/>
      </p:nvGrpSpPr>
      <p:grpSpPr>
        <a:xfrm>
          <a:off x="0" y="0"/>
          <a:ext cx="0" cy="0"/>
          <a:chOff x="0" y="0"/>
          <a:chExt cx="0" cy="0"/>
        </a:xfrm>
      </p:grpSpPr>
      <p:pic>
        <p:nvPicPr>
          <p:cNvPr id="126" name="Google Shape;126;p26"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27" name="Google Shape;127;p26"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28" name="Google Shape;128;p26"/>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6"/>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6"/>
          <p:cNvSpPr txBox="1">
            <a:spLocks noGrp="1"/>
          </p:cNvSpPr>
          <p:nvPr>
            <p:ph type="title"/>
          </p:nvPr>
        </p:nvSpPr>
        <p:spPr>
          <a:xfrm>
            <a:off x="680319" y="753229"/>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p26"/>
          <p:cNvSpPr txBox="1">
            <a:spLocks noGrp="1"/>
          </p:cNvSpPr>
          <p:nvPr>
            <p:ph type="body" idx="1"/>
          </p:nvPr>
        </p:nvSpPr>
        <p:spPr>
          <a:xfrm>
            <a:off x="906350" y="2336873"/>
            <a:ext cx="4472400" cy="693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2" name="Google Shape;132;p26"/>
          <p:cNvSpPr txBox="1">
            <a:spLocks noGrp="1"/>
          </p:cNvSpPr>
          <p:nvPr>
            <p:ph type="body" idx="2"/>
          </p:nvPr>
        </p:nvSpPr>
        <p:spPr>
          <a:xfrm>
            <a:off x="680322" y="3030008"/>
            <a:ext cx="4698300" cy="290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3" name="Google Shape;133;p26"/>
          <p:cNvSpPr txBox="1">
            <a:spLocks noGrp="1"/>
          </p:cNvSpPr>
          <p:nvPr>
            <p:ph type="body" idx="3"/>
          </p:nvPr>
        </p:nvSpPr>
        <p:spPr>
          <a:xfrm>
            <a:off x="5820154" y="2336873"/>
            <a:ext cx="4473900" cy="6921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4" name="Google Shape;134;p26"/>
          <p:cNvSpPr txBox="1">
            <a:spLocks noGrp="1"/>
          </p:cNvSpPr>
          <p:nvPr>
            <p:ph type="body" idx="4"/>
          </p:nvPr>
        </p:nvSpPr>
        <p:spPr>
          <a:xfrm>
            <a:off x="5594123" y="3030008"/>
            <a:ext cx="4700100" cy="290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5" name="Google Shape;135;p26"/>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36" name="Google Shape;136;p26"/>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37" name="Google Shape;137;p26"/>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pic>
        <p:nvPicPr>
          <p:cNvPr id="139" name="Google Shape;139;p2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40" name="Google Shape;140;p2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41" name="Google Shape;141;p2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7"/>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2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45" name="Google Shape;145;p2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46" name="Google Shape;146;p2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7"/>
        <p:cNvGrpSpPr/>
        <p:nvPr/>
      </p:nvGrpSpPr>
      <p:grpSpPr>
        <a:xfrm>
          <a:off x="0" y="0"/>
          <a:ext cx="0" cy="0"/>
          <a:chOff x="0" y="0"/>
          <a:chExt cx="0" cy="0"/>
        </a:xfrm>
      </p:grpSpPr>
      <p:pic>
        <p:nvPicPr>
          <p:cNvPr id="148" name="Google Shape;148;p28"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49" name="Google Shape;149;p28"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50" name="Google Shape;150;p28"/>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8"/>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8"/>
          <p:cNvSpPr txBox="1">
            <a:spLocks noGrp="1"/>
          </p:cNvSpPr>
          <p:nvPr>
            <p:ph type="title"/>
          </p:nvPr>
        </p:nvSpPr>
        <p:spPr>
          <a:xfrm>
            <a:off x="680323"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28"/>
          <p:cNvSpPr>
            <a:spLocks noGrp="1"/>
          </p:cNvSpPr>
          <p:nvPr>
            <p:ph type="pic" idx="2"/>
          </p:nvPr>
        </p:nvSpPr>
        <p:spPr>
          <a:xfrm>
            <a:off x="4868333" y="2336874"/>
            <a:ext cx="5425800" cy="3599400"/>
          </a:xfrm>
          <a:prstGeom prst="rect">
            <a:avLst/>
          </a:prstGeom>
          <a:noFill/>
          <a:ln>
            <a:noFill/>
          </a:ln>
          <a:effectLst>
            <a:outerShdw blurRad="76200" dist="63500" dir="5040000" algn="tl" rotWithShape="0">
              <a:srgbClr val="000000">
                <a:alpha val="40780"/>
              </a:srgbClr>
            </a:outerShdw>
          </a:effectLst>
        </p:spPr>
      </p:sp>
      <p:sp>
        <p:nvSpPr>
          <p:cNvPr id="154" name="Google Shape;154;p28"/>
          <p:cNvSpPr txBox="1">
            <a:spLocks noGrp="1"/>
          </p:cNvSpPr>
          <p:nvPr>
            <p:ph type="body" idx="1"/>
          </p:nvPr>
        </p:nvSpPr>
        <p:spPr>
          <a:xfrm>
            <a:off x="680323" y="2336873"/>
            <a:ext cx="3876300" cy="3599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55" name="Google Shape;155;p2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56" name="Google Shape;156;p2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57" name="Google Shape;157;p28"/>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58"/>
        <p:cNvGrpSpPr/>
        <p:nvPr/>
      </p:nvGrpSpPr>
      <p:grpSpPr>
        <a:xfrm>
          <a:off x="0" y="0"/>
          <a:ext cx="0" cy="0"/>
          <a:chOff x="0" y="0"/>
          <a:chExt cx="0" cy="0"/>
        </a:xfrm>
      </p:grpSpPr>
      <p:pic>
        <p:nvPicPr>
          <p:cNvPr id="159" name="Google Shape;159;p29"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60" name="Google Shape;160;p29"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61" name="Google Shape;161;p29"/>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9"/>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9"/>
          <p:cNvSpPr txBox="1">
            <a:spLocks noGrp="1"/>
          </p:cNvSpPr>
          <p:nvPr>
            <p:ph type="title"/>
          </p:nvPr>
        </p:nvSpPr>
        <p:spPr>
          <a:xfrm>
            <a:off x="680322" y="4711616"/>
            <a:ext cx="9613800" cy="453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400"/>
              <a:buFont typeface="Trebuchet MS"/>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29"/>
          <p:cNvSpPr>
            <a:spLocks noGrp="1"/>
          </p:cNvSpPr>
          <p:nvPr>
            <p:ph type="pic" idx="2"/>
          </p:nvPr>
        </p:nvSpPr>
        <p:spPr>
          <a:xfrm>
            <a:off x="680322" y="609597"/>
            <a:ext cx="9613800" cy="3589500"/>
          </a:xfrm>
          <a:prstGeom prst="rect">
            <a:avLst/>
          </a:prstGeom>
          <a:noFill/>
          <a:ln>
            <a:noFill/>
          </a:ln>
          <a:effectLst>
            <a:outerShdw blurRad="76200" dist="63500" dir="5040000" algn="tl" rotWithShape="0">
              <a:srgbClr val="000000">
                <a:alpha val="40780"/>
              </a:srgbClr>
            </a:outerShdw>
          </a:effectLst>
        </p:spPr>
      </p:sp>
      <p:sp>
        <p:nvSpPr>
          <p:cNvPr id="165" name="Google Shape;165;p29"/>
          <p:cNvSpPr txBox="1">
            <a:spLocks noGrp="1"/>
          </p:cNvSpPr>
          <p:nvPr>
            <p:ph type="body" idx="1"/>
          </p:nvPr>
        </p:nvSpPr>
        <p:spPr>
          <a:xfrm>
            <a:off x="680319" y="5169583"/>
            <a:ext cx="9613800" cy="623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66" name="Google Shape;166;p2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67" name="Google Shape;167;p2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68" name="Google Shape;168;p29"/>
          <p:cNvSpPr txBox="1">
            <a:spLocks noGrp="1"/>
          </p:cNvSpPr>
          <p:nvPr>
            <p:ph type="sldNum" idx="12"/>
          </p:nvPr>
        </p:nvSpPr>
        <p:spPr>
          <a:xfrm>
            <a:off x="10729455" y="4711309"/>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69"/>
        <p:cNvGrpSpPr/>
        <p:nvPr/>
      </p:nvGrpSpPr>
      <p:grpSpPr>
        <a:xfrm>
          <a:off x="0" y="0"/>
          <a:ext cx="0" cy="0"/>
          <a:chOff x="0" y="0"/>
          <a:chExt cx="0" cy="0"/>
        </a:xfrm>
      </p:grpSpPr>
      <p:pic>
        <p:nvPicPr>
          <p:cNvPr id="170" name="Google Shape;170;p30"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71" name="Google Shape;171;p30"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72" name="Google Shape;172;p30"/>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30"/>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30"/>
          <p:cNvSpPr txBox="1">
            <a:spLocks noGrp="1"/>
          </p:cNvSpPr>
          <p:nvPr>
            <p:ph type="title"/>
          </p:nvPr>
        </p:nvSpPr>
        <p:spPr>
          <a:xfrm>
            <a:off x="680322" y="609597"/>
            <a:ext cx="9613800" cy="35928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 name="Google Shape;175;p30"/>
          <p:cNvSpPr txBox="1">
            <a:spLocks noGrp="1"/>
          </p:cNvSpPr>
          <p:nvPr>
            <p:ph type="body" idx="1"/>
          </p:nvPr>
        </p:nvSpPr>
        <p:spPr>
          <a:xfrm>
            <a:off x="680322" y="4711615"/>
            <a:ext cx="9613800" cy="1090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76" name="Google Shape;176;p30"/>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77" name="Google Shape;177;p30"/>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78" name="Google Shape;178;p30"/>
          <p:cNvSpPr txBox="1">
            <a:spLocks noGrp="1"/>
          </p:cNvSpPr>
          <p:nvPr>
            <p:ph type="sldNum" idx="12"/>
          </p:nvPr>
        </p:nvSpPr>
        <p:spPr>
          <a:xfrm>
            <a:off x="10729455" y="471161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9"/>
        <p:cNvGrpSpPr/>
        <p:nvPr/>
      </p:nvGrpSpPr>
      <p:grpSpPr>
        <a:xfrm>
          <a:off x="0" y="0"/>
          <a:ext cx="0" cy="0"/>
          <a:chOff x="0" y="0"/>
          <a:chExt cx="0" cy="0"/>
        </a:xfrm>
      </p:grpSpPr>
      <p:pic>
        <p:nvPicPr>
          <p:cNvPr id="180" name="Google Shape;180;p31"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81" name="Google Shape;181;p31"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82" name="Google Shape;182;p31"/>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31"/>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31"/>
          <p:cNvSpPr txBox="1">
            <a:spLocks noGrp="1"/>
          </p:cNvSpPr>
          <p:nvPr>
            <p:ph type="title"/>
          </p:nvPr>
        </p:nvSpPr>
        <p:spPr>
          <a:xfrm>
            <a:off x="1127856" y="609598"/>
            <a:ext cx="8718900" cy="30360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31"/>
          <p:cNvSpPr txBox="1">
            <a:spLocks noGrp="1"/>
          </p:cNvSpPr>
          <p:nvPr>
            <p:ph type="body" idx="1"/>
          </p:nvPr>
        </p:nvSpPr>
        <p:spPr>
          <a:xfrm>
            <a:off x="1402288" y="3653379"/>
            <a:ext cx="8156700" cy="549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86" name="Google Shape;186;p31"/>
          <p:cNvSpPr txBox="1">
            <a:spLocks noGrp="1"/>
          </p:cNvSpPr>
          <p:nvPr>
            <p:ph type="body" idx="2"/>
          </p:nvPr>
        </p:nvSpPr>
        <p:spPr>
          <a:xfrm>
            <a:off x="680322" y="4711615"/>
            <a:ext cx="9613800" cy="1090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87" name="Google Shape;187;p31"/>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88" name="Google Shape;188;p31"/>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89" name="Google Shape;189;p31"/>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
        <p:nvSpPr>
          <p:cNvPr id="190" name="Google Shape;190;p31"/>
          <p:cNvSpPr txBox="1"/>
          <p:nvPr/>
        </p:nvSpPr>
        <p:spPr>
          <a:xfrm>
            <a:off x="583572" y="74811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i="0" u="none" strike="noStrike" cap="none" dirty="0">
                <a:solidFill>
                  <a:schemeClr val="lt1"/>
                </a:solidFill>
                <a:latin typeface="Trebuchet MS"/>
                <a:ea typeface="Trebuchet MS"/>
                <a:cs typeface="Trebuchet MS"/>
                <a:sym typeface="Trebuchet MS"/>
              </a:rPr>
              <a:t>“</a:t>
            </a:r>
            <a:endParaRPr dirty="0"/>
          </a:p>
        </p:txBody>
      </p:sp>
      <p:sp>
        <p:nvSpPr>
          <p:cNvPr id="191" name="Google Shape;191;p31"/>
          <p:cNvSpPr txBox="1"/>
          <p:nvPr/>
        </p:nvSpPr>
        <p:spPr>
          <a:xfrm>
            <a:off x="9662809" y="3033524"/>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i="0" u="none" strike="noStrike" cap="none" dirty="0">
                <a:solidFill>
                  <a:schemeClr val="lt1"/>
                </a:solidFill>
                <a:latin typeface="Trebuchet MS"/>
                <a:ea typeface="Trebuchet MS"/>
                <a:cs typeface="Trebuchet MS"/>
                <a:sym typeface="Trebuchet MS"/>
              </a:rPr>
              <a:t>”</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92"/>
        <p:cNvGrpSpPr/>
        <p:nvPr/>
      </p:nvGrpSpPr>
      <p:grpSpPr>
        <a:xfrm>
          <a:off x="0" y="0"/>
          <a:ext cx="0" cy="0"/>
          <a:chOff x="0" y="0"/>
          <a:chExt cx="0" cy="0"/>
        </a:xfrm>
      </p:grpSpPr>
      <p:pic>
        <p:nvPicPr>
          <p:cNvPr id="193" name="Google Shape;193;p32"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94" name="Google Shape;194;p32"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95" name="Google Shape;195;p32"/>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2"/>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2"/>
          <p:cNvSpPr txBox="1">
            <a:spLocks noGrp="1"/>
          </p:cNvSpPr>
          <p:nvPr>
            <p:ph type="title"/>
          </p:nvPr>
        </p:nvSpPr>
        <p:spPr>
          <a:xfrm>
            <a:off x="680319" y="4711615"/>
            <a:ext cx="9613800" cy="588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 name="Google Shape;198;p32"/>
          <p:cNvSpPr txBox="1">
            <a:spLocks noGrp="1"/>
          </p:cNvSpPr>
          <p:nvPr>
            <p:ph type="body" idx="1"/>
          </p:nvPr>
        </p:nvSpPr>
        <p:spPr>
          <a:xfrm>
            <a:off x="680320" y="5300149"/>
            <a:ext cx="9613800" cy="502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99" name="Google Shape;199;p32"/>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00" name="Google Shape;200;p32"/>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01" name="Google Shape;201;p32"/>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02"/>
        <p:cNvGrpSpPr/>
        <p:nvPr/>
      </p:nvGrpSpPr>
      <p:grpSpPr>
        <a:xfrm>
          <a:off x="0" y="0"/>
          <a:ext cx="0" cy="0"/>
          <a:chOff x="0" y="0"/>
          <a:chExt cx="0" cy="0"/>
        </a:xfrm>
      </p:grpSpPr>
      <p:pic>
        <p:nvPicPr>
          <p:cNvPr id="203" name="Google Shape;203;p33"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04" name="Google Shape;204;p33"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05" name="Google Shape;205;p33"/>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3"/>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3"/>
          <p:cNvSpPr txBox="1">
            <a:spLocks noGrp="1"/>
          </p:cNvSpPr>
          <p:nvPr>
            <p:ph type="title"/>
          </p:nvPr>
        </p:nvSpPr>
        <p:spPr>
          <a:xfrm>
            <a:off x="669222" y="753228"/>
            <a:ext cx="96249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8" name="Google Shape;208;p33"/>
          <p:cNvSpPr txBox="1">
            <a:spLocks noGrp="1"/>
          </p:cNvSpPr>
          <p:nvPr>
            <p:ph type="body" idx="1"/>
          </p:nvPr>
        </p:nvSpPr>
        <p:spPr>
          <a:xfrm>
            <a:off x="66094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09" name="Google Shape;209;p33"/>
          <p:cNvSpPr txBox="1">
            <a:spLocks noGrp="1"/>
          </p:cNvSpPr>
          <p:nvPr>
            <p:ph type="body" idx="2"/>
          </p:nvPr>
        </p:nvSpPr>
        <p:spPr>
          <a:xfrm>
            <a:off x="680322" y="3022673"/>
            <a:ext cx="30498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10" name="Google Shape;210;p33"/>
          <p:cNvSpPr txBox="1">
            <a:spLocks noGrp="1"/>
          </p:cNvSpPr>
          <p:nvPr>
            <p:ph type="body" idx="3"/>
          </p:nvPr>
        </p:nvSpPr>
        <p:spPr>
          <a:xfrm>
            <a:off x="3956025" y="233687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11" name="Google Shape;211;p33"/>
          <p:cNvSpPr txBox="1">
            <a:spLocks noGrp="1"/>
          </p:cNvSpPr>
          <p:nvPr>
            <p:ph type="body" idx="4"/>
          </p:nvPr>
        </p:nvSpPr>
        <p:spPr>
          <a:xfrm>
            <a:off x="3945470" y="3022673"/>
            <a:ext cx="30633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12" name="Google Shape;212;p33"/>
          <p:cNvSpPr txBox="1">
            <a:spLocks noGrp="1"/>
          </p:cNvSpPr>
          <p:nvPr>
            <p:ph type="body" idx="5"/>
          </p:nvPr>
        </p:nvSpPr>
        <p:spPr>
          <a:xfrm>
            <a:off x="722415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13" name="Google Shape;213;p33"/>
          <p:cNvSpPr txBox="1">
            <a:spLocks noGrp="1"/>
          </p:cNvSpPr>
          <p:nvPr>
            <p:ph type="body" idx="6"/>
          </p:nvPr>
        </p:nvSpPr>
        <p:spPr>
          <a:xfrm>
            <a:off x="7224156" y="3022673"/>
            <a:ext cx="30699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14" name="Google Shape;214;p33"/>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15" name="Google Shape;215;p33"/>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16" name="Google Shape;216;p33"/>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17"/>
        <p:cNvGrpSpPr/>
        <p:nvPr/>
      </p:nvGrpSpPr>
      <p:grpSpPr>
        <a:xfrm>
          <a:off x="0" y="0"/>
          <a:ext cx="0" cy="0"/>
          <a:chOff x="0" y="0"/>
          <a:chExt cx="0" cy="0"/>
        </a:xfrm>
      </p:grpSpPr>
      <p:pic>
        <p:nvPicPr>
          <p:cNvPr id="218" name="Google Shape;218;p34"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19" name="Google Shape;219;p3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20" name="Google Shape;220;p34"/>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4"/>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34"/>
          <p:cNvSpPr txBox="1">
            <a:spLocks noGrp="1"/>
          </p:cNvSpPr>
          <p:nvPr>
            <p:ph type="title"/>
          </p:nvPr>
        </p:nvSpPr>
        <p:spPr>
          <a:xfrm>
            <a:off x="680322"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3" name="Google Shape;223;p34"/>
          <p:cNvSpPr txBox="1">
            <a:spLocks noGrp="1"/>
          </p:cNvSpPr>
          <p:nvPr>
            <p:ph type="body" idx="1"/>
          </p:nvPr>
        </p:nvSpPr>
        <p:spPr>
          <a:xfrm>
            <a:off x="680318" y="4297503"/>
            <a:ext cx="30498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24" name="Google Shape;224;p34"/>
          <p:cNvSpPr>
            <a:spLocks noGrp="1"/>
          </p:cNvSpPr>
          <p:nvPr>
            <p:ph type="pic" idx="2"/>
          </p:nvPr>
        </p:nvSpPr>
        <p:spPr>
          <a:xfrm>
            <a:off x="680318" y="2336873"/>
            <a:ext cx="30498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225" name="Google Shape;225;p34"/>
          <p:cNvSpPr txBox="1">
            <a:spLocks noGrp="1"/>
          </p:cNvSpPr>
          <p:nvPr>
            <p:ph type="body" idx="3"/>
          </p:nvPr>
        </p:nvSpPr>
        <p:spPr>
          <a:xfrm>
            <a:off x="680318" y="4873765"/>
            <a:ext cx="30498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26" name="Google Shape;226;p34"/>
          <p:cNvSpPr txBox="1">
            <a:spLocks noGrp="1"/>
          </p:cNvSpPr>
          <p:nvPr>
            <p:ph type="body" idx="4"/>
          </p:nvPr>
        </p:nvSpPr>
        <p:spPr>
          <a:xfrm>
            <a:off x="3945471" y="429750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27" name="Google Shape;227;p34"/>
          <p:cNvSpPr>
            <a:spLocks noGrp="1"/>
          </p:cNvSpPr>
          <p:nvPr>
            <p:ph type="pic" idx="5"/>
          </p:nvPr>
        </p:nvSpPr>
        <p:spPr>
          <a:xfrm>
            <a:off x="3945470" y="2336873"/>
            <a:ext cx="30633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228" name="Google Shape;228;p34"/>
          <p:cNvSpPr txBox="1">
            <a:spLocks noGrp="1"/>
          </p:cNvSpPr>
          <p:nvPr>
            <p:ph type="body" idx="6"/>
          </p:nvPr>
        </p:nvSpPr>
        <p:spPr>
          <a:xfrm>
            <a:off x="3944117" y="4873764"/>
            <a:ext cx="30672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29" name="Google Shape;229;p34"/>
          <p:cNvSpPr txBox="1">
            <a:spLocks noGrp="1"/>
          </p:cNvSpPr>
          <p:nvPr>
            <p:ph type="body" idx="7"/>
          </p:nvPr>
        </p:nvSpPr>
        <p:spPr>
          <a:xfrm>
            <a:off x="7230678" y="4297503"/>
            <a:ext cx="30636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30" name="Google Shape;230;p34"/>
          <p:cNvSpPr>
            <a:spLocks noGrp="1"/>
          </p:cNvSpPr>
          <p:nvPr>
            <p:ph type="pic" idx="8"/>
          </p:nvPr>
        </p:nvSpPr>
        <p:spPr>
          <a:xfrm>
            <a:off x="7230677" y="2336873"/>
            <a:ext cx="30636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231" name="Google Shape;231;p34"/>
          <p:cNvSpPr txBox="1">
            <a:spLocks noGrp="1"/>
          </p:cNvSpPr>
          <p:nvPr>
            <p:ph type="body" idx="9"/>
          </p:nvPr>
        </p:nvSpPr>
        <p:spPr>
          <a:xfrm>
            <a:off x="7230553" y="4873762"/>
            <a:ext cx="30675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232" name="Google Shape;232;p3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33" name="Google Shape;233;p3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34" name="Google Shape;234;p34"/>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side Opt 1">
  <p:cSld name="Inside Opt 1">
    <p:spTree>
      <p:nvGrpSpPr>
        <p:cNvPr id="1" name="Shape 24"/>
        <p:cNvGrpSpPr/>
        <p:nvPr/>
      </p:nvGrpSpPr>
      <p:grpSpPr>
        <a:xfrm>
          <a:off x="0" y="0"/>
          <a:ext cx="0" cy="0"/>
          <a:chOff x="0" y="0"/>
          <a:chExt cx="0" cy="0"/>
        </a:xfrm>
      </p:grpSpPr>
      <p:sp>
        <p:nvSpPr>
          <p:cNvPr id="25" name="Google Shape;25;p21"/>
          <p:cNvSpPr/>
          <p:nvPr/>
        </p:nvSpPr>
        <p:spPr>
          <a:xfrm>
            <a:off x="0" y="3428995"/>
            <a:ext cx="4067700" cy="3429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sp>
        <p:nvSpPr>
          <p:cNvPr id="26" name="Google Shape;26;p21"/>
          <p:cNvSpPr txBox="1">
            <a:spLocks noGrp="1"/>
          </p:cNvSpPr>
          <p:nvPr>
            <p:ph type="ctrTitle"/>
          </p:nvPr>
        </p:nvSpPr>
        <p:spPr>
          <a:xfrm>
            <a:off x="4333702" y="677732"/>
            <a:ext cx="7577400" cy="3228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2"/>
              </a:buClr>
              <a:buSzPts val="1765"/>
              <a:buFont typeface="Century Gothic"/>
              <a:buNone/>
              <a:defRPr sz="1765" b="1" i="0" cap="none">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7" name="Google Shape;27;p21"/>
          <p:cNvCxnSpPr/>
          <p:nvPr/>
        </p:nvCxnSpPr>
        <p:spPr>
          <a:xfrm>
            <a:off x="4411287" y="489857"/>
            <a:ext cx="1108500" cy="0"/>
          </a:xfrm>
          <a:prstGeom prst="straightConnector1">
            <a:avLst/>
          </a:prstGeom>
          <a:noFill/>
          <a:ln w="60325" cap="rnd" cmpd="sng">
            <a:solidFill>
              <a:schemeClr val="dk2"/>
            </a:solidFill>
            <a:prstDash val="dot"/>
            <a:miter lim="800000"/>
            <a:headEnd type="none" w="sm" len="sm"/>
            <a:tailEnd type="none" w="sm" len="sm"/>
          </a:ln>
        </p:spPr>
      </p:cxnSp>
      <p:cxnSp>
        <p:nvCxnSpPr>
          <p:cNvPr id="28" name="Google Shape;28;p21"/>
          <p:cNvCxnSpPr/>
          <p:nvPr/>
        </p:nvCxnSpPr>
        <p:spPr>
          <a:xfrm>
            <a:off x="354673" y="3803591"/>
            <a:ext cx="1108500" cy="0"/>
          </a:xfrm>
          <a:prstGeom prst="straightConnector1">
            <a:avLst/>
          </a:prstGeom>
          <a:noFill/>
          <a:ln w="60325" cap="rnd" cmpd="sng">
            <a:solidFill>
              <a:schemeClr val="lt1"/>
            </a:solidFill>
            <a:prstDash val="dot"/>
            <a:miter lim="800000"/>
            <a:headEnd type="none" w="sm" len="sm"/>
            <a:tailEnd type="none" w="sm" len="sm"/>
          </a:ln>
        </p:spPr>
      </p:cxnSp>
      <p:sp>
        <p:nvSpPr>
          <p:cNvPr id="29" name="Google Shape;29;p21"/>
          <p:cNvSpPr txBox="1">
            <a:spLocks noGrp="1"/>
          </p:cNvSpPr>
          <p:nvPr>
            <p:ph type="body" idx="1"/>
          </p:nvPr>
        </p:nvSpPr>
        <p:spPr>
          <a:xfrm>
            <a:off x="4333702" y="1000461"/>
            <a:ext cx="3735300" cy="2202600"/>
          </a:xfrm>
          <a:prstGeom prst="rect">
            <a:avLst/>
          </a:prstGeom>
          <a:noFill/>
          <a:ln>
            <a:noFill/>
          </a:ln>
        </p:spPr>
        <p:txBody>
          <a:bodyPr spcFirstLastPara="1" wrap="square" lIns="0" tIns="45700" rIns="45700" bIns="45700" anchor="t" anchorCtr="0">
            <a:normAutofit/>
          </a:bodyPr>
          <a:lstStyle>
            <a:lvl1pPr marL="457200" lvl="0" indent="-228600" algn="l" rtl="0">
              <a:lnSpc>
                <a:spcPct val="150000"/>
              </a:lnSpc>
              <a:spcBef>
                <a:spcPts val="882"/>
              </a:spcBef>
              <a:spcAft>
                <a:spcPts val="0"/>
              </a:spcAft>
              <a:buClr>
                <a:srgbClr val="3F3F3F"/>
              </a:buClr>
              <a:buSzPts val="971"/>
              <a:buNone/>
              <a:defRPr sz="971" b="0"/>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30" name="Google Shape;30;p21"/>
          <p:cNvSpPr txBox="1">
            <a:spLocks noGrp="1"/>
          </p:cNvSpPr>
          <p:nvPr>
            <p:ph type="body" idx="2"/>
          </p:nvPr>
        </p:nvSpPr>
        <p:spPr>
          <a:xfrm>
            <a:off x="8397702" y="1000461"/>
            <a:ext cx="3513600" cy="2202600"/>
          </a:xfrm>
          <a:prstGeom prst="rect">
            <a:avLst/>
          </a:prstGeom>
          <a:noFill/>
          <a:ln>
            <a:noFill/>
          </a:ln>
        </p:spPr>
        <p:txBody>
          <a:bodyPr spcFirstLastPara="1" wrap="square" lIns="45700" tIns="45700" rIns="45700" bIns="45700" anchor="t" anchorCtr="0">
            <a:normAutofit/>
          </a:bodyPr>
          <a:lstStyle>
            <a:lvl1pPr marL="457200" lvl="0" indent="-228600" algn="l" rtl="0">
              <a:lnSpc>
                <a:spcPct val="150000"/>
              </a:lnSpc>
              <a:spcBef>
                <a:spcPts val="882"/>
              </a:spcBef>
              <a:spcAft>
                <a:spcPts val="0"/>
              </a:spcAft>
              <a:buClr>
                <a:schemeClr val="dk1"/>
              </a:buClr>
              <a:buSzPts val="971"/>
              <a:buNone/>
              <a:defRPr sz="971" b="0">
                <a:solidFill>
                  <a:schemeClr val="dk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31" name="Google Shape;31;p21"/>
          <p:cNvSpPr>
            <a:spLocks noGrp="1"/>
          </p:cNvSpPr>
          <p:nvPr>
            <p:ph type="pic" idx="3"/>
          </p:nvPr>
        </p:nvSpPr>
        <p:spPr>
          <a:xfrm>
            <a:off x="0" y="0"/>
            <a:ext cx="4045500" cy="3429000"/>
          </a:xfrm>
          <a:prstGeom prst="rect">
            <a:avLst/>
          </a:prstGeom>
          <a:noFill/>
          <a:ln>
            <a:noFill/>
          </a:ln>
        </p:spPr>
      </p:sp>
      <p:sp>
        <p:nvSpPr>
          <p:cNvPr id="32" name="Google Shape;32;p21"/>
          <p:cNvSpPr>
            <a:spLocks noGrp="1"/>
          </p:cNvSpPr>
          <p:nvPr>
            <p:ph type="pic" idx="4"/>
          </p:nvPr>
        </p:nvSpPr>
        <p:spPr>
          <a:xfrm>
            <a:off x="4045524" y="3428995"/>
            <a:ext cx="8146500" cy="3429000"/>
          </a:xfrm>
          <a:prstGeom prst="rect">
            <a:avLst/>
          </a:prstGeom>
          <a:noFill/>
          <a:ln>
            <a:noFill/>
          </a:ln>
        </p:spPr>
      </p:sp>
      <p:sp>
        <p:nvSpPr>
          <p:cNvPr id="33" name="Google Shape;33;p21"/>
          <p:cNvSpPr txBox="1">
            <a:spLocks noGrp="1"/>
          </p:cNvSpPr>
          <p:nvPr>
            <p:ph type="body" idx="5"/>
          </p:nvPr>
        </p:nvSpPr>
        <p:spPr>
          <a:xfrm>
            <a:off x="313509" y="4114800"/>
            <a:ext cx="3524700" cy="322800"/>
          </a:xfrm>
          <a:prstGeom prst="rect">
            <a:avLst/>
          </a:prstGeom>
          <a:noFill/>
          <a:ln>
            <a:noFill/>
          </a:ln>
        </p:spPr>
        <p:txBody>
          <a:bodyPr spcFirstLastPara="1" wrap="square" lIns="0" tIns="45700" rIns="0" bIns="45700" anchor="t" anchorCtr="0">
            <a:noAutofit/>
          </a:bodyPr>
          <a:lstStyle>
            <a:lvl1pPr marL="457200" lvl="0" indent="-228600" algn="l" rtl="0">
              <a:lnSpc>
                <a:spcPct val="100000"/>
              </a:lnSpc>
              <a:spcBef>
                <a:spcPts val="0"/>
              </a:spcBef>
              <a:spcAft>
                <a:spcPts val="0"/>
              </a:spcAft>
              <a:buClr>
                <a:schemeClr val="lt1"/>
              </a:buClr>
              <a:buSzPts val="1765"/>
              <a:buNone/>
              <a:defRPr sz="1765" b="1">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34" name="Google Shape;34;p21"/>
          <p:cNvSpPr txBox="1">
            <a:spLocks noGrp="1"/>
          </p:cNvSpPr>
          <p:nvPr>
            <p:ph type="body" idx="6"/>
          </p:nvPr>
        </p:nvSpPr>
        <p:spPr>
          <a:xfrm>
            <a:off x="313653" y="4469747"/>
            <a:ext cx="3513600" cy="2203500"/>
          </a:xfrm>
          <a:prstGeom prst="rect">
            <a:avLst/>
          </a:prstGeom>
          <a:noFill/>
          <a:ln>
            <a:noFill/>
          </a:ln>
        </p:spPr>
        <p:txBody>
          <a:bodyPr spcFirstLastPara="1" wrap="square" lIns="0" tIns="45700" rIns="0" bIns="45700" anchor="t" anchorCtr="0">
            <a:noAutofit/>
          </a:bodyPr>
          <a:lstStyle>
            <a:lvl1pPr marL="457200" lvl="0" indent="-228600" algn="l" rtl="0">
              <a:lnSpc>
                <a:spcPct val="150000"/>
              </a:lnSpc>
              <a:spcBef>
                <a:spcPts val="882"/>
              </a:spcBef>
              <a:spcAft>
                <a:spcPts val="0"/>
              </a:spcAft>
              <a:buClr>
                <a:schemeClr val="lt1"/>
              </a:buClr>
              <a:buSzPts val="971"/>
              <a:buFont typeface="Arial"/>
              <a:buNone/>
              <a:defRPr sz="971">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5"/>
        <p:cNvGrpSpPr/>
        <p:nvPr/>
      </p:nvGrpSpPr>
      <p:grpSpPr>
        <a:xfrm>
          <a:off x="0" y="0"/>
          <a:ext cx="0" cy="0"/>
          <a:chOff x="0" y="0"/>
          <a:chExt cx="0" cy="0"/>
        </a:xfrm>
      </p:grpSpPr>
      <p:pic>
        <p:nvPicPr>
          <p:cNvPr id="236" name="Google Shape;236;p3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37" name="Google Shape;237;p3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38" name="Google Shape;238;p3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r" rtl="0">
              <a:lnSpc>
                <a:spcPct val="90000"/>
              </a:lnSpc>
              <a:spcBef>
                <a:spcPts val="0"/>
              </a:spcBef>
              <a:spcAft>
                <a:spcPts val="0"/>
              </a:spcAft>
              <a:buClr>
                <a:schemeClr val="lt1"/>
              </a:buClr>
              <a:buSzPts val="3600"/>
              <a:buFont typeface="Trebuchet M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35"/>
          <p:cNvSpPr txBox="1">
            <a:spLocks noGrp="1"/>
          </p:cNvSpPr>
          <p:nvPr>
            <p:ph type="body" idx="1"/>
          </p:nvPr>
        </p:nvSpPr>
        <p:spPr>
          <a:xfrm rot="5400000">
            <a:off x="3687582" y="-670327"/>
            <a:ext cx="3599400" cy="9613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42" name="Google Shape;242;p3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43" name="Google Shape;243;p3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44" name="Google Shape;244;p3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5"/>
        <p:cNvGrpSpPr/>
        <p:nvPr/>
      </p:nvGrpSpPr>
      <p:grpSpPr>
        <a:xfrm>
          <a:off x="0" y="0"/>
          <a:ext cx="0" cy="0"/>
          <a:chOff x="0" y="0"/>
          <a:chExt cx="0" cy="0"/>
        </a:xfrm>
      </p:grpSpPr>
      <p:sp>
        <p:nvSpPr>
          <p:cNvPr id="246" name="Google Shape;246;p36"/>
          <p:cNvSpPr/>
          <p:nvPr/>
        </p:nvSpPr>
        <p:spPr>
          <a:xfrm rot="5400000">
            <a:off x="8116200" y="1869300"/>
            <a:ext cx="5106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6"/>
          <p:cNvSpPr/>
          <p:nvPr/>
        </p:nvSpPr>
        <p:spPr>
          <a:xfrm rot="5400000">
            <a:off x="9868200" y="5372304"/>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6"/>
          <p:cNvSpPr txBox="1">
            <a:spLocks noGrp="1"/>
          </p:cNvSpPr>
          <p:nvPr>
            <p:ph type="title"/>
          </p:nvPr>
        </p:nvSpPr>
        <p:spPr>
          <a:xfrm rot="5400000">
            <a:off x="8489233" y="2249697"/>
            <a:ext cx="4353900" cy="1073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6"/>
          <p:cNvSpPr txBox="1">
            <a:spLocks noGrp="1"/>
          </p:cNvSpPr>
          <p:nvPr>
            <p:ph type="body" idx="1"/>
          </p:nvPr>
        </p:nvSpPr>
        <p:spPr>
          <a:xfrm rot="5400000">
            <a:off x="2452026" y="-1162203"/>
            <a:ext cx="5326500" cy="8870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50" name="Google Shape;250;p36"/>
          <p:cNvSpPr txBox="1">
            <a:spLocks noGrp="1"/>
          </p:cNvSpPr>
          <p:nvPr>
            <p:ph type="dt" idx="10"/>
          </p:nvPr>
        </p:nvSpPr>
        <p:spPr>
          <a:xfrm>
            <a:off x="6807126"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51" name="Google Shape;251;p36"/>
          <p:cNvSpPr txBox="1">
            <a:spLocks noGrp="1"/>
          </p:cNvSpPr>
          <p:nvPr>
            <p:ph type="ftr" idx="11"/>
          </p:nvPr>
        </p:nvSpPr>
        <p:spPr>
          <a:xfrm>
            <a:off x="680321" y="5936188"/>
            <a:ext cx="6126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52" name="Google Shape;252;p36"/>
          <p:cNvSpPr txBox="1">
            <a:spLocks noGrp="1"/>
          </p:cNvSpPr>
          <p:nvPr>
            <p:ph type="sldNum" idx="12"/>
          </p:nvPr>
        </p:nvSpPr>
        <p:spPr>
          <a:xfrm>
            <a:off x="10097550" y="5398633"/>
            <a:ext cx="1154100" cy="1090800"/>
          </a:xfrm>
          <a:prstGeom prst="rect">
            <a:avLst/>
          </a:prstGeom>
          <a:noFill/>
          <a:ln>
            <a:noFill/>
          </a:ln>
        </p:spPr>
        <p:txBody>
          <a:bodyPr spcFirstLastPara="1" wrap="square" lIns="91425" tIns="45700" rIns="91425" bIns="45700" anchor="t" anchorCtr="0">
            <a:noAutofit/>
          </a:bodyPr>
          <a:lstStyle>
            <a:lvl1pPr marL="0" lvl="0" indent="0" algn="ctr" rtl="0">
              <a:spcBef>
                <a:spcPts val="0"/>
              </a:spcBef>
              <a:buNone/>
              <a:defRPr sz="3600" b="0" i="0" u="none" strike="noStrike" cap="none">
                <a:solidFill>
                  <a:schemeClr val="lt1"/>
                </a:solidFill>
                <a:latin typeface="Trebuchet MS"/>
                <a:ea typeface="Trebuchet MS"/>
                <a:cs typeface="Trebuchet MS"/>
                <a:sym typeface="Trebuchet MS"/>
              </a:defRPr>
            </a:lvl1pPr>
            <a:lvl2pPr marL="0" lvl="1" indent="0" algn="ctr" rtl="0">
              <a:spcBef>
                <a:spcPts val="0"/>
              </a:spcBef>
              <a:buNone/>
              <a:defRPr sz="3600" b="0" i="0" u="none" strike="noStrike" cap="none">
                <a:solidFill>
                  <a:schemeClr val="lt1"/>
                </a:solidFill>
                <a:latin typeface="Trebuchet MS"/>
                <a:ea typeface="Trebuchet MS"/>
                <a:cs typeface="Trebuchet MS"/>
                <a:sym typeface="Trebuchet MS"/>
              </a:defRPr>
            </a:lvl2pPr>
            <a:lvl3pPr marL="0" lvl="2" indent="0" algn="ctr" rtl="0">
              <a:spcBef>
                <a:spcPts val="0"/>
              </a:spcBef>
              <a:buNone/>
              <a:defRPr sz="3600" b="0" i="0" u="none" strike="noStrike" cap="none">
                <a:solidFill>
                  <a:schemeClr val="lt1"/>
                </a:solidFill>
                <a:latin typeface="Trebuchet MS"/>
                <a:ea typeface="Trebuchet MS"/>
                <a:cs typeface="Trebuchet MS"/>
                <a:sym typeface="Trebuchet MS"/>
              </a:defRPr>
            </a:lvl3pPr>
            <a:lvl4pPr marL="0" lvl="3" indent="0" algn="ctr" rtl="0">
              <a:spcBef>
                <a:spcPts val="0"/>
              </a:spcBef>
              <a:buNone/>
              <a:defRPr sz="3600" b="0" i="0" u="none" strike="noStrike" cap="none">
                <a:solidFill>
                  <a:schemeClr val="lt1"/>
                </a:solidFill>
                <a:latin typeface="Trebuchet MS"/>
                <a:ea typeface="Trebuchet MS"/>
                <a:cs typeface="Trebuchet MS"/>
                <a:sym typeface="Trebuchet MS"/>
              </a:defRPr>
            </a:lvl4pPr>
            <a:lvl5pPr marL="0" lvl="4" indent="0" algn="ctr" rtl="0">
              <a:spcBef>
                <a:spcPts val="0"/>
              </a:spcBef>
              <a:buNone/>
              <a:defRPr sz="3600" b="0" i="0" u="none" strike="noStrike" cap="none">
                <a:solidFill>
                  <a:schemeClr val="lt1"/>
                </a:solidFill>
                <a:latin typeface="Trebuchet MS"/>
                <a:ea typeface="Trebuchet MS"/>
                <a:cs typeface="Trebuchet MS"/>
                <a:sym typeface="Trebuchet MS"/>
              </a:defRPr>
            </a:lvl5pPr>
            <a:lvl6pPr marL="0" lvl="5" indent="0" algn="ctr" rtl="0">
              <a:spcBef>
                <a:spcPts val="0"/>
              </a:spcBef>
              <a:buNone/>
              <a:defRPr sz="3600" b="0" i="0" u="none" strike="noStrike" cap="none">
                <a:solidFill>
                  <a:schemeClr val="lt1"/>
                </a:solidFill>
                <a:latin typeface="Trebuchet MS"/>
                <a:ea typeface="Trebuchet MS"/>
                <a:cs typeface="Trebuchet MS"/>
                <a:sym typeface="Trebuchet MS"/>
              </a:defRPr>
            </a:lvl6pPr>
            <a:lvl7pPr marL="0" lvl="6" indent="0" algn="ctr" rtl="0">
              <a:spcBef>
                <a:spcPts val="0"/>
              </a:spcBef>
              <a:buNone/>
              <a:defRPr sz="3600" b="0" i="0" u="none" strike="noStrike" cap="none">
                <a:solidFill>
                  <a:schemeClr val="lt1"/>
                </a:solidFill>
                <a:latin typeface="Trebuchet MS"/>
                <a:ea typeface="Trebuchet MS"/>
                <a:cs typeface="Trebuchet MS"/>
                <a:sym typeface="Trebuchet MS"/>
              </a:defRPr>
            </a:lvl7pPr>
            <a:lvl8pPr marL="0" lvl="7" indent="0" algn="ctr" rtl="0">
              <a:spcBef>
                <a:spcPts val="0"/>
              </a:spcBef>
              <a:buNone/>
              <a:defRPr sz="3600" b="0" i="0" u="none" strike="noStrike" cap="none">
                <a:solidFill>
                  <a:schemeClr val="lt1"/>
                </a:solidFill>
                <a:latin typeface="Trebuchet MS"/>
                <a:ea typeface="Trebuchet MS"/>
                <a:cs typeface="Trebuchet MS"/>
                <a:sym typeface="Trebuchet MS"/>
              </a:defRPr>
            </a:lvl8pPr>
            <a:lvl9pPr marL="0" lvl="8" indent="0" algn="ctr"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0"/>
        <p:cNvGrpSpPr/>
        <p:nvPr/>
      </p:nvGrpSpPr>
      <p:grpSpPr>
        <a:xfrm>
          <a:off x="0" y="0"/>
          <a:ext cx="0" cy="0"/>
          <a:chOff x="0" y="0"/>
          <a:chExt cx="0" cy="0"/>
        </a:xfrm>
      </p:grpSpPr>
      <p:pic>
        <p:nvPicPr>
          <p:cNvPr id="261" name="Google Shape;261;g29ca0722ec9_2_7" descr="HD-ShadowLong.png"/>
          <p:cNvPicPr preferRelativeResize="0"/>
          <p:nvPr/>
        </p:nvPicPr>
        <p:blipFill rotWithShape="1">
          <a:blip r:embed="rId2">
            <a:alphaModFix/>
          </a:blip>
          <a:srcRect/>
          <a:stretch/>
        </p:blipFill>
        <p:spPr>
          <a:xfrm>
            <a:off x="-1" y="4086907"/>
            <a:ext cx="10437813" cy="321164"/>
          </a:xfrm>
          <a:prstGeom prst="rect">
            <a:avLst/>
          </a:prstGeom>
          <a:noFill/>
          <a:ln>
            <a:noFill/>
          </a:ln>
        </p:spPr>
      </p:pic>
      <p:pic>
        <p:nvPicPr>
          <p:cNvPr id="262" name="Google Shape;262;g29ca0722ec9_2_7" descr="HD-ShadowShort.png"/>
          <p:cNvPicPr preferRelativeResize="0"/>
          <p:nvPr/>
        </p:nvPicPr>
        <p:blipFill rotWithShape="1">
          <a:blip r:embed="rId3">
            <a:alphaModFix/>
          </a:blip>
          <a:srcRect/>
          <a:stretch/>
        </p:blipFill>
        <p:spPr>
          <a:xfrm>
            <a:off x="10585824" y="4087901"/>
            <a:ext cx="1602998" cy="144270"/>
          </a:xfrm>
          <a:prstGeom prst="rect">
            <a:avLst/>
          </a:prstGeom>
          <a:noFill/>
          <a:ln>
            <a:noFill/>
          </a:ln>
        </p:spPr>
      </p:pic>
      <p:sp>
        <p:nvSpPr>
          <p:cNvPr id="263" name="Google Shape;263;g29ca0722ec9_2_7"/>
          <p:cNvSpPr/>
          <p:nvPr/>
        </p:nvSpPr>
        <p:spPr>
          <a:xfrm>
            <a:off x="-2" y="2726267"/>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g29ca0722ec9_2_7"/>
          <p:cNvSpPr/>
          <p:nvPr/>
        </p:nvSpPr>
        <p:spPr>
          <a:xfrm>
            <a:off x="10585825" y="2726267"/>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g29ca0722ec9_2_7"/>
          <p:cNvSpPr txBox="1">
            <a:spLocks noGrp="1"/>
          </p:cNvSpPr>
          <p:nvPr>
            <p:ph type="title"/>
          </p:nvPr>
        </p:nvSpPr>
        <p:spPr>
          <a:xfrm>
            <a:off x="680322" y="2869895"/>
            <a:ext cx="9613800" cy="1090800"/>
          </a:xfrm>
          <a:prstGeom prst="rect">
            <a:avLst/>
          </a:prstGeom>
          <a:noFill/>
          <a:ln>
            <a:noFill/>
          </a:ln>
        </p:spPr>
        <p:txBody>
          <a:bodyPr spcFirstLastPara="1" wrap="square" lIns="91425" tIns="45700" rIns="91425" bIns="45700" anchor="ctr" anchorCtr="0">
            <a:normAutofit/>
          </a:bodyPr>
          <a:lstStyle>
            <a:lvl1pPr lvl="0" algn="r"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g29ca0722ec9_2_7"/>
          <p:cNvSpPr txBox="1">
            <a:spLocks noGrp="1"/>
          </p:cNvSpPr>
          <p:nvPr>
            <p:ph type="body" idx="1"/>
          </p:nvPr>
        </p:nvSpPr>
        <p:spPr>
          <a:xfrm>
            <a:off x="680322" y="4232171"/>
            <a:ext cx="9613800" cy="1704000"/>
          </a:xfrm>
          <a:prstGeom prst="rect">
            <a:avLst/>
          </a:prstGeom>
          <a:noFill/>
          <a:ln>
            <a:noFill/>
          </a:ln>
        </p:spPr>
        <p:txBody>
          <a:bodyPr spcFirstLastPara="1" wrap="square" lIns="91425" tIns="45700" rIns="91425" bIns="45700" anchor="t" anchorCtr="0">
            <a:normAutofit/>
          </a:bodyPr>
          <a:lstStyle>
            <a:lvl1pPr marL="457200" lvl="0" indent="-228600" algn="r" rtl="0">
              <a:lnSpc>
                <a:spcPct val="90000"/>
              </a:lnSpc>
              <a:spcBef>
                <a:spcPts val="1000"/>
              </a:spcBef>
              <a:spcAft>
                <a:spcPts val="0"/>
              </a:spcAft>
              <a:buClr>
                <a:schemeClr val="lt1"/>
              </a:buClr>
              <a:buSzPts val="2000"/>
              <a:buNone/>
              <a:defRPr sz="20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1800"/>
              <a:buNone/>
              <a:defRPr sz="1800">
                <a:solidFill>
                  <a:schemeClr val="lt1"/>
                </a:solidFill>
              </a:defRPr>
            </a:lvl3pPr>
            <a:lvl4pPr marL="1828800" lvl="3" indent="-228600" algn="l" rtl="0">
              <a:lnSpc>
                <a:spcPct val="90000"/>
              </a:lnSpc>
              <a:spcBef>
                <a:spcPts val="500"/>
              </a:spcBef>
              <a:spcAft>
                <a:spcPts val="0"/>
              </a:spcAft>
              <a:buClr>
                <a:schemeClr val="lt1"/>
              </a:buClr>
              <a:buSzPts val="1600"/>
              <a:buNone/>
              <a:defRPr sz="1600">
                <a:solidFill>
                  <a:schemeClr val="lt1"/>
                </a:solidFill>
              </a:defRPr>
            </a:lvl4pPr>
            <a:lvl5pPr marL="2286000" lvl="4" indent="-228600" algn="l" rtl="0">
              <a:lnSpc>
                <a:spcPct val="9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7" name="Google Shape;267;g29ca0722ec9_2_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68" name="Google Shape;268;g29ca0722ec9_2_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69" name="Google Shape;269;g29ca0722ec9_2_7"/>
          <p:cNvSpPr txBox="1">
            <a:spLocks noGrp="1"/>
          </p:cNvSpPr>
          <p:nvPr>
            <p:ph type="sldNum" idx="12"/>
          </p:nvPr>
        </p:nvSpPr>
        <p:spPr>
          <a:xfrm>
            <a:off x="10729455" y="286989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0"/>
        <p:cNvGrpSpPr/>
        <p:nvPr/>
      </p:nvGrpSpPr>
      <p:grpSpPr>
        <a:xfrm>
          <a:off x="0" y="0"/>
          <a:ext cx="0" cy="0"/>
          <a:chOff x="0" y="0"/>
          <a:chExt cx="0" cy="0"/>
        </a:xfrm>
      </p:grpSpPr>
      <p:pic>
        <p:nvPicPr>
          <p:cNvPr id="271" name="Google Shape;271;g29ca0722ec9_2_1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72" name="Google Shape;272;g29ca0722ec9_2_1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73" name="Google Shape;273;g29ca0722ec9_2_1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g29ca0722ec9_2_1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g29ca0722ec9_2_17"/>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6" name="Google Shape;276;g29ca0722ec9_2_17"/>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77" name="Google Shape;277;g29ca0722ec9_2_1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78" name="Google Shape;278;g29ca0722ec9_2_1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79" name="Google Shape;279;g29ca0722ec9_2_1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0"/>
        <p:cNvGrpSpPr/>
        <p:nvPr/>
      </p:nvGrpSpPr>
      <p:grpSpPr>
        <a:xfrm>
          <a:off x="0" y="0"/>
          <a:ext cx="0" cy="0"/>
          <a:chOff x="0" y="0"/>
          <a:chExt cx="0" cy="0"/>
        </a:xfrm>
      </p:grpSpPr>
      <p:pic>
        <p:nvPicPr>
          <p:cNvPr id="281" name="Google Shape;281;g29ca0722ec9_2_2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82" name="Google Shape;282;g29ca0722ec9_2_2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83" name="Google Shape;283;g29ca0722ec9_2_2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g29ca0722ec9_2_2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g29ca0722ec9_2_27"/>
          <p:cNvSpPr txBox="1">
            <a:spLocks noGrp="1"/>
          </p:cNvSpPr>
          <p:nvPr>
            <p:ph type="title"/>
          </p:nvPr>
        </p:nvSpPr>
        <p:spPr>
          <a:xfrm>
            <a:off x="680321" y="753227"/>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6" name="Google Shape;286;g29ca0722ec9_2_27"/>
          <p:cNvSpPr txBox="1">
            <a:spLocks noGrp="1"/>
          </p:cNvSpPr>
          <p:nvPr>
            <p:ph type="body" idx="1"/>
          </p:nvPr>
        </p:nvSpPr>
        <p:spPr>
          <a:xfrm>
            <a:off x="4685846" y="2336873"/>
            <a:ext cx="56082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87" name="Google Shape;287;g29ca0722ec9_2_27"/>
          <p:cNvSpPr txBox="1">
            <a:spLocks noGrp="1"/>
          </p:cNvSpPr>
          <p:nvPr>
            <p:ph type="body" idx="2"/>
          </p:nvPr>
        </p:nvSpPr>
        <p:spPr>
          <a:xfrm>
            <a:off x="680322" y="2336872"/>
            <a:ext cx="3790200" cy="3599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288" name="Google Shape;288;g29ca0722ec9_2_2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89" name="Google Shape;289;g29ca0722ec9_2_2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90" name="Google Shape;290;g29ca0722ec9_2_2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1"/>
        <p:cNvGrpSpPr/>
        <p:nvPr/>
      </p:nvGrpSpPr>
      <p:grpSpPr>
        <a:xfrm>
          <a:off x="0" y="0"/>
          <a:ext cx="0" cy="0"/>
          <a:chOff x="0" y="0"/>
          <a:chExt cx="0" cy="0"/>
        </a:xfrm>
      </p:grpSpPr>
      <p:pic>
        <p:nvPicPr>
          <p:cNvPr id="292" name="Google Shape;292;g29ca0722ec9_2_38" descr="HD-ShadowShort.png"/>
          <p:cNvPicPr preferRelativeResize="0"/>
          <p:nvPr/>
        </p:nvPicPr>
        <p:blipFill rotWithShape="1">
          <a:blip r:embed="rId2">
            <a:alphaModFix/>
          </a:blip>
          <a:srcRect/>
          <a:stretch/>
        </p:blipFill>
        <p:spPr>
          <a:xfrm>
            <a:off x="10585826" y="1971234"/>
            <a:ext cx="1602998" cy="144270"/>
          </a:xfrm>
          <a:prstGeom prst="rect">
            <a:avLst/>
          </a:prstGeom>
          <a:noFill/>
          <a:ln>
            <a:noFill/>
          </a:ln>
        </p:spPr>
      </p:pic>
      <p:sp>
        <p:nvSpPr>
          <p:cNvPr id="293" name="Google Shape;293;g29ca0722ec9_2_38"/>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g29ca0722ec9_2_3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95" name="Google Shape;295;g29ca0722ec9_2_3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296" name="Google Shape;296;g29ca0722ec9_2_38"/>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7"/>
        <p:cNvGrpSpPr/>
        <p:nvPr/>
      </p:nvGrpSpPr>
      <p:grpSpPr>
        <a:xfrm>
          <a:off x="0" y="0"/>
          <a:ext cx="0" cy="0"/>
          <a:chOff x="0" y="0"/>
          <a:chExt cx="0" cy="0"/>
        </a:xfrm>
      </p:grpSpPr>
      <p:pic>
        <p:nvPicPr>
          <p:cNvPr id="298" name="Google Shape;298;g29ca0722ec9_2_44"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299" name="Google Shape;299;g29ca0722ec9_2_44" descr="HD-ShadowShort.png"/>
          <p:cNvPicPr preferRelativeResize="0"/>
          <p:nvPr/>
        </p:nvPicPr>
        <p:blipFill rotWithShape="1">
          <a:blip r:embed="rId3">
            <a:alphaModFix/>
          </a:blip>
          <a:srcRect/>
          <a:stretch/>
        </p:blipFill>
        <p:spPr>
          <a:xfrm>
            <a:off x="9111716" y="4243845"/>
            <a:ext cx="3077107" cy="276940"/>
          </a:xfrm>
          <a:prstGeom prst="rect">
            <a:avLst/>
          </a:prstGeom>
          <a:noFill/>
          <a:ln>
            <a:noFill/>
          </a:ln>
        </p:spPr>
      </p:pic>
      <p:sp>
        <p:nvSpPr>
          <p:cNvPr id="300" name="Google Shape;300;g29ca0722ec9_2_44"/>
          <p:cNvSpPr/>
          <p:nvPr/>
        </p:nvSpPr>
        <p:spPr>
          <a:xfrm>
            <a:off x="0" y="2590078"/>
            <a:ext cx="8968200" cy="1660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g29ca0722ec9_2_44"/>
          <p:cNvSpPr/>
          <p:nvPr/>
        </p:nvSpPr>
        <p:spPr>
          <a:xfrm>
            <a:off x="9111715" y="2590078"/>
            <a:ext cx="3077100" cy="16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g29ca0722ec9_2_44"/>
          <p:cNvSpPr txBox="1">
            <a:spLocks noGrp="1"/>
          </p:cNvSpPr>
          <p:nvPr>
            <p:ph type="ctrTitle"/>
          </p:nvPr>
        </p:nvSpPr>
        <p:spPr>
          <a:xfrm>
            <a:off x="680322" y="2733709"/>
            <a:ext cx="8144100" cy="1373100"/>
          </a:xfrm>
          <a:prstGeom prst="rect">
            <a:avLst/>
          </a:prstGeom>
          <a:noFill/>
          <a:ln>
            <a:noFill/>
          </a:ln>
        </p:spPr>
        <p:txBody>
          <a:bodyPr spcFirstLastPara="1" wrap="square" lIns="91425" tIns="45700" rIns="91425" bIns="45700" anchor="b" anchorCtr="0">
            <a:noAutofit/>
          </a:bodyPr>
          <a:lstStyle>
            <a:lvl1pPr lvl="0" algn="r" rtl="0">
              <a:lnSpc>
                <a:spcPct val="90000"/>
              </a:lnSpc>
              <a:spcBef>
                <a:spcPts val="0"/>
              </a:spcBef>
              <a:spcAft>
                <a:spcPts val="0"/>
              </a:spcAft>
              <a:buClr>
                <a:schemeClr val="lt1"/>
              </a:buClr>
              <a:buSzPts val="5400"/>
              <a:buFont typeface="Trebuchet MS"/>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3" name="Google Shape;303;g29ca0722ec9_2_44"/>
          <p:cNvSpPr txBox="1">
            <a:spLocks noGrp="1"/>
          </p:cNvSpPr>
          <p:nvPr>
            <p:ph type="subTitle" idx="1"/>
          </p:nvPr>
        </p:nvSpPr>
        <p:spPr>
          <a:xfrm>
            <a:off x="680322" y="4394039"/>
            <a:ext cx="8144100" cy="11178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2000"/>
              <a:buNone/>
              <a:defRPr sz="20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304" name="Google Shape;304;g29ca0722ec9_2_4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05" name="Google Shape;305;g29ca0722ec9_2_4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06" name="Google Shape;306;g29ca0722ec9_2_44"/>
          <p:cNvSpPr txBox="1">
            <a:spLocks noGrp="1"/>
          </p:cNvSpPr>
          <p:nvPr>
            <p:ph type="sldNum" idx="12"/>
          </p:nvPr>
        </p:nvSpPr>
        <p:spPr>
          <a:xfrm>
            <a:off x="9255346" y="2750337"/>
            <a:ext cx="1171800" cy="13563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7"/>
        <p:cNvGrpSpPr/>
        <p:nvPr/>
      </p:nvGrpSpPr>
      <p:grpSpPr>
        <a:xfrm>
          <a:off x="0" y="0"/>
          <a:ext cx="0" cy="0"/>
          <a:chOff x="0" y="0"/>
          <a:chExt cx="0" cy="0"/>
        </a:xfrm>
      </p:grpSpPr>
      <p:pic>
        <p:nvPicPr>
          <p:cNvPr id="308" name="Google Shape;308;g29ca0722ec9_2_54"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09" name="Google Shape;309;g29ca0722ec9_2_5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10" name="Google Shape;310;g29ca0722ec9_2_54"/>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g29ca0722ec9_2_54"/>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g29ca0722ec9_2_54"/>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3" name="Google Shape;313;g29ca0722ec9_2_54"/>
          <p:cNvSpPr txBox="1">
            <a:spLocks noGrp="1"/>
          </p:cNvSpPr>
          <p:nvPr>
            <p:ph type="body" idx="1"/>
          </p:nvPr>
        </p:nvSpPr>
        <p:spPr>
          <a:xfrm>
            <a:off x="680320" y="2336873"/>
            <a:ext cx="46983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14" name="Google Shape;314;g29ca0722ec9_2_54"/>
          <p:cNvSpPr txBox="1">
            <a:spLocks noGrp="1"/>
          </p:cNvSpPr>
          <p:nvPr>
            <p:ph type="body" idx="2"/>
          </p:nvPr>
        </p:nvSpPr>
        <p:spPr>
          <a:xfrm>
            <a:off x="5594123" y="2336873"/>
            <a:ext cx="47001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15" name="Google Shape;315;g29ca0722ec9_2_5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16" name="Google Shape;316;g29ca0722ec9_2_5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17" name="Google Shape;317;g29ca0722ec9_2_54"/>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8"/>
        <p:cNvGrpSpPr/>
        <p:nvPr/>
      </p:nvGrpSpPr>
      <p:grpSpPr>
        <a:xfrm>
          <a:off x="0" y="0"/>
          <a:ext cx="0" cy="0"/>
          <a:chOff x="0" y="0"/>
          <a:chExt cx="0" cy="0"/>
        </a:xfrm>
      </p:grpSpPr>
      <p:pic>
        <p:nvPicPr>
          <p:cNvPr id="319" name="Google Shape;319;g29ca0722ec9_2_6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20" name="Google Shape;320;g29ca0722ec9_2_6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21" name="Google Shape;321;g29ca0722ec9_2_6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g29ca0722ec9_2_6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g29ca0722ec9_2_65"/>
          <p:cNvSpPr txBox="1">
            <a:spLocks noGrp="1"/>
          </p:cNvSpPr>
          <p:nvPr>
            <p:ph type="title"/>
          </p:nvPr>
        </p:nvSpPr>
        <p:spPr>
          <a:xfrm>
            <a:off x="680319" y="753229"/>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4" name="Google Shape;324;g29ca0722ec9_2_65"/>
          <p:cNvSpPr txBox="1">
            <a:spLocks noGrp="1"/>
          </p:cNvSpPr>
          <p:nvPr>
            <p:ph type="body" idx="1"/>
          </p:nvPr>
        </p:nvSpPr>
        <p:spPr>
          <a:xfrm>
            <a:off x="906350" y="2336873"/>
            <a:ext cx="4472400" cy="693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25" name="Google Shape;325;g29ca0722ec9_2_65"/>
          <p:cNvSpPr txBox="1">
            <a:spLocks noGrp="1"/>
          </p:cNvSpPr>
          <p:nvPr>
            <p:ph type="body" idx="2"/>
          </p:nvPr>
        </p:nvSpPr>
        <p:spPr>
          <a:xfrm>
            <a:off x="680322" y="3030008"/>
            <a:ext cx="4698300" cy="290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26" name="Google Shape;326;g29ca0722ec9_2_65"/>
          <p:cNvSpPr txBox="1">
            <a:spLocks noGrp="1"/>
          </p:cNvSpPr>
          <p:nvPr>
            <p:ph type="body" idx="3"/>
          </p:nvPr>
        </p:nvSpPr>
        <p:spPr>
          <a:xfrm>
            <a:off x="5820154" y="2336873"/>
            <a:ext cx="4473900" cy="6921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27" name="Google Shape;327;g29ca0722ec9_2_65"/>
          <p:cNvSpPr txBox="1">
            <a:spLocks noGrp="1"/>
          </p:cNvSpPr>
          <p:nvPr>
            <p:ph type="body" idx="4"/>
          </p:nvPr>
        </p:nvSpPr>
        <p:spPr>
          <a:xfrm>
            <a:off x="5594123" y="3030008"/>
            <a:ext cx="4700100" cy="2906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28" name="Google Shape;328;g29ca0722ec9_2_6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29" name="Google Shape;329;g29ca0722ec9_2_6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30" name="Google Shape;330;g29ca0722ec9_2_6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1"/>
        <p:cNvGrpSpPr/>
        <p:nvPr/>
      </p:nvGrpSpPr>
      <p:grpSpPr>
        <a:xfrm>
          <a:off x="0" y="0"/>
          <a:ext cx="0" cy="0"/>
          <a:chOff x="0" y="0"/>
          <a:chExt cx="0" cy="0"/>
        </a:xfrm>
      </p:grpSpPr>
      <p:pic>
        <p:nvPicPr>
          <p:cNvPr id="332" name="Google Shape;332;g29ca0722ec9_2_78"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33" name="Google Shape;333;g29ca0722ec9_2_78"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34" name="Google Shape;334;g29ca0722ec9_2_78"/>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g29ca0722ec9_2_78"/>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g29ca0722ec9_2_78"/>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7" name="Google Shape;337;g29ca0722ec9_2_7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38" name="Google Shape;338;g29ca0722ec9_2_7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39" name="Google Shape;339;g29ca0722ec9_2_78"/>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Layout Opt 2">
  <p:cSld name="Cover Layout Opt 2">
    <p:spTree>
      <p:nvGrpSpPr>
        <p:cNvPr id="1" name="Shape 35"/>
        <p:cNvGrpSpPr/>
        <p:nvPr/>
      </p:nvGrpSpPr>
      <p:grpSpPr>
        <a:xfrm>
          <a:off x="0" y="0"/>
          <a:ext cx="0" cy="0"/>
          <a:chOff x="0" y="0"/>
          <a:chExt cx="0" cy="0"/>
        </a:xfrm>
      </p:grpSpPr>
      <p:sp>
        <p:nvSpPr>
          <p:cNvPr id="36" name="Google Shape;36;p22"/>
          <p:cNvSpPr/>
          <p:nvPr/>
        </p:nvSpPr>
        <p:spPr>
          <a:xfrm>
            <a:off x="0" y="3429000"/>
            <a:ext cx="4067700" cy="3429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sp>
        <p:nvSpPr>
          <p:cNvPr id="37" name="Google Shape;37;p22"/>
          <p:cNvSpPr txBox="1">
            <a:spLocks noGrp="1"/>
          </p:cNvSpPr>
          <p:nvPr>
            <p:ph type="ctrTitle"/>
          </p:nvPr>
        </p:nvSpPr>
        <p:spPr>
          <a:xfrm>
            <a:off x="4333702" y="677732"/>
            <a:ext cx="3524700" cy="3228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2"/>
              </a:buClr>
              <a:buSzPts val="1765"/>
              <a:buFont typeface="Century Gothic"/>
              <a:buNone/>
              <a:defRPr sz="1765" b="1" i="0" cap="none">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8" name="Google Shape;38;p22"/>
          <p:cNvCxnSpPr/>
          <p:nvPr/>
        </p:nvCxnSpPr>
        <p:spPr>
          <a:xfrm>
            <a:off x="4411287" y="489857"/>
            <a:ext cx="1108500" cy="0"/>
          </a:xfrm>
          <a:prstGeom prst="straightConnector1">
            <a:avLst/>
          </a:prstGeom>
          <a:noFill/>
          <a:ln w="60325" cap="rnd" cmpd="sng">
            <a:solidFill>
              <a:schemeClr val="dk2"/>
            </a:solidFill>
            <a:prstDash val="dot"/>
            <a:miter lim="800000"/>
            <a:headEnd type="none" w="sm" len="sm"/>
            <a:tailEnd type="none" w="sm" len="sm"/>
          </a:ln>
        </p:spPr>
      </p:cxnSp>
      <p:cxnSp>
        <p:nvCxnSpPr>
          <p:cNvPr id="39" name="Google Shape;39;p22"/>
          <p:cNvCxnSpPr/>
          <p:nvPr/>
        </p:nvCxnSpPr>
        <p:spPr>
          <a:xfrm>
            <a:off x="354673" y="3803591"/>
            <a:ext cx="1108500" cy="0"/>
          </a:xfrm>
          <a:prstGeom prst="straightConnector1">
            <a:avLst/>
          </a:prstGeom>
          <a:noFill/>
          <a:ln w="60325" cap="rnd" cmpd="sng">
            <a:solidFill>
              <a:schemeClr val="lt1"/>
            </a:solidFill>
            <a:prstDash val="dot"/>
            <a:miter lim="800000"/>
            <a:headEnd type="none" w="sm" len="sm"/>
            <a:tailEnd type="none" w="sm" len="sm"/>
          </a:ln>
        </p:spPr>
      </p:cxnSp>
      <p:sp>
        <p:nvSpPr>
          <p:cNvPr id="40" name="Google Shape;40;p22"/>
          <p:cNvSpPr txBox="1">
            <a:spLocks noGrp="1"/>
          </p:cNvSpPr>
          <p:nvPr>
            <p:ph type="body" idx="1"/>
          </p:nvPr>
        </p:nvSpPr>
        <p:spPr>
          <a:xfrm>
            <a:off x="4333702" y="1000461"/>
            <a:ext cx="3513600" cy="2355900"/>
          </a:xfrm>
          <a:prstGeom prst="rect">
            <a:avLst/>
          </a:prstGeom>
          <a:noFill/>
          <a:ln>
            <a:noFill/>
          </a:ln>
        </p:spPr>
        <p:txBody>
          <a:bodyPr spcFirstLastPara="1" wrap="square" lIns="0" tIns="45700" rIns="0" bIns="45700" anchor="t" anchorCtr="0">
            <a:normAutofit/>
          </a:bodyPr>
          <a:lstStyle>
            <a:lvl1pPr marL="457200" lvl="0" indent="-228600" algn="l" rtl="0">
              <a:lnSpc>
                <a:spcPct val="150000"/>
              </a:lnSpc>
              <a:spcBef>
                <a:spcPts val="0"/>
              </a:spcBef>
              <a:spcAft>
                <a:spcPts val="0"/>
              </a:spcAft>
              <a:buClr>
                <a:srgbClr val="3F3F3F"/>
              </a:buClr>
              <a:buSzPts val="971"/>
              <a:buNone/>
              <a:defRPr sz="971" b="0"/>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1" name="Google Shape;41;p22"/>
          <p:cNvSpPr txBox="1">
            <a:spLocks noGrp="1"/>
          </p:cNvSpPr>
          <p:nvPr>
            <p:ph type="body" idx="2"/>
          </p:nvPr>
        </p:nvSpPr>
        <p:spPr>
          <a:xfrm>
            <a:off x="4344785" y="4469802"/>
            <a:ext cx="3513600" cy="1653900"/>
          </a:xfrm>
          <a:prstGeom prst="rect">
            <a:avLst/>
          </a:prstGeom>
          <a:noFill/>
          <a:ln>
            <a:noFill/>
          </a:ln>
        </p:spPr>
        <p:txBody>
          <a:bodyPr spcFirstLastPara="1" wrap="square" lIns="0" tIns="45700" rIns="0" bIns="45700" anchor="t" anchorCtr="0">
            <a:normAutofit/>
          </a:bodyPr>
          <a:lstStyle>
            <a:lvl1pPr marL="457200" lvl="0" indent="-228600" algn="l" rtl="0">
              <a:lnSpc>
                <a:spcPct val="150000"/>
              </a:lnSpc>
              <a:spcBef>
                <a:spcPts val="0"/>
              </a:spcBef>
              <a:spcAft>
                <a:spcPts val="0"/>
              </a:spcAft>
              <a:buClr>
                <a:schemeClr val="dk1"/>
              </a:buClr>
              <a:buSzPts val="971"/>
              <a:buNone/>
              <a:defRPr sz="971" b="0">
                <a:solidFill>
                  <a:schemeClr val="dk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2" name="Google Shape;42;p22"/>
          <p:cNvSpPr>
            <a:spLocks noGrp="1"/>
          </p:cNvSpPr>
          <p:nvPr>
            <p:ph type="pic" idx="3"/>
          </p:nvPr>
        </p:nvSpPr>
        <p:spPr>
          <a:xfrm>
            <a:off x="0" y="0"/>
            <a:ext cx="4067700" cy="3429000"/>
          </a:xfrm>
          <a:prstGeom prst="rect">
            <a:avLst/>
          </a:prstGeom>
          <a:noFill/>
          <a:ln>
            <a:noFill/>
          </a:ln>
        </p:spPr>
      </p:sp>
      <p:sp>
        <p:nvSpPr>
          <p:cNvPr id="43" name="Google Shape;43;p22"/>
          <p:cNvSpPr>
            <a:spLocks noGrp="1"/>
          </p:cNvSpPr>
          <p:nvPr>
            <p:ph type="pic" idx="4"/>
          </p:nvPr>
        </p:nvSpPr>
        <p:spPr>
          <a:xfrm>
            <a:off x="8146477" y="-1"/>
            <a:ext cx="4045500" cy="6858000"/>
          </a:xfrm>
          <a:prstGeom prst="rect">
            <a:avLst/>
          </a:prstGeom>
          <a:noFill/>
          <a:ln>
            <a:noFill/>
          </a:ln>
        </p:spPr>
      </p:sp>
      <p:cxnSp>
        <p:nvCxnSpPr>
          <p:cNvPr id="44" name="Google Shape;44;p22"/>
          <p:cNvCxnSpPr/>
          <p:nvPr/>
        </p:nvCxnSpPr>
        <p:spPr>
          <a:xfrm>
            <a:off x="4411287" y="3803591"/>
            <a:ext cx="1108500" cy="0"/>
          </a:xfrm>
          <a:prstGeom prst="straightConnector1">
            <a:avLst/>
          </a:prstGeom>
          <a:noFill/>
          <a:ln w="60325" cap="rnd" cmpd="sng">
            <a:solidFill>
              <a:schemeClr val="dk2"/>
            </a:solidFill>
            <a:prstDash val="dot"/>
            <a:miter lim="800000"/>
            <a:headEnd type="none" w="sm" len="sm"/>
            <a:tailEnd type="none" w="sm" len="sm"/>
          </a:ln>
        </p:spPr>
      </p:cxnSp>
      <p:sp>
        <p:nvSpPr>
          <p:cNvPr id="45" name="Google Shape;45;p22"/>
          <p:cNvSpPr txBox="1">
            <a:spLocks noGrp="1"/>
          </p:cNvSpPr>
          <p:nvPr>
            <p:ph type="body" idx="5"/>
          </p:nvPr>
        </p:nvSpPr>
        <p:spPr>
          <a:xfrm>
            <a:off x="304070" y="4243892"/>
            <a:ext cx="3402600" cy="235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0"/>
              </a:spcBef>
              <a:spcAft>
                <a:spcPts val="0"/>
              </a:spcAft>
              <a:buClr>
                <a:schemeClr val="lt1"/>
              </a:buClr>
              <a:buSzPts val="2118"/>
              <a:buFont typeface="Arial"/>
              <a:buNone/>
              <a:defRPr sz="2118" b="1" i="0" cap="none">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6" name="Google Shape;46;p22"/>
          <p:cNvSpPr txBox="1">
            <a:spLocks noGrp="1"/>
          </p:cNvSpPr>
          <p:nvPr>
            <p:ph type="body" idx="6"/>
          </p:nvPr>
        </p:nvSpPr>
        <p:spPr>
          <a:xfrm>
            <a:off x="8401396" y="4437530"/>
            <a:ext cx="3424800" cy="11376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0"/>
              </a:spcBef>
              <a:spcAft>
                <a:spcPts val="0"/>
              </a:spcAft>
              <a:buClr>
                <a:schemeClr val="lt1"/>
              </a:buClr>
              <a:buSzPts val="3530"/>
              <a:buFont typeface="Arial"/>
              <a:buNone/>
              <a:defRPr sz="3530" b="1" cap="none">
                <a:solidFill>
                  <a:schemeClr val="lt1"/>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7" name="Google Shape;47;p22"/>
          <p:cNvSpPr txBox="1">
            <a:spLocks noGrp="1"/>
          </p:cNvSpPr>
          <p:nvPr>
            <p:ph type="body" idx="7"/>
          </p:nvPr>
        </p:nvSpPr>
        <p:spPr>
          <a:xfrm>
            <a:off x="8401396" y="5962426"/>
            <a:ext cx="3424800" cy="379200"/>
          </a:xfrm>
          <a:prstGeom prst="rect">
            <a:avLst/>
          </a:prstGeom>
          <a:noFill/>
          <a:ln>
            <a:noFill/>
          </a:ln>
        </p:spPr>
        <p:txBody>
          <a:bodyPr spcFirstLastPara="1" wrap="square" lIns="91425" tIns="45700" rIns="91425" bIns="45700" anchor="t" anchorCtr="0">
            <a:noAutofit/>
          </a:bodyPr>
          <a:lstStyle>
            <a:lvl1pPr marL="457200" lvl="0" indent="-228600" algn="ctr" rtl="0">
              <a:lnSpc>
                <a:spcPct val="110000"/>
              </a:lnSpc>
              <a:spcBef>
                <a:spcPts val="882"/>
              </a:spcBef>
              <a:spcAft>
                <a:spcPts val="0"/>
              </a:spcAft>
              <a:buClr>
                <a:schemeClr val="lt1"/>
              </a:buClr>
              <a:buSzPts val="1235"/>
              <a:buFont typeface="Arial"/>
              <a:buNone/>
              <a:defRPr sz="1235" cap="none">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48" name="Google Shape;48;p22"/>
          <p:cNvSpPr txBox="1">
            <a:spLocks noGrp="1"/>
          </p:cNvSpPr>
          <p:nvPr>
            <p:ph type="body" idx="8"/>
          </p:nvPr>
        </p:nvSpPr>
        <p:spPr>
          <a:xfrm>
            <a:off x="4333702" y="4114800"/>
            <a:ext cx="3524700" cy="322800"/>
          </a:xfrm>
          <a:prstGeom prst="rect">
            <a:avLst/>
          </a:prstGeom>
          <a:noFill/>
          <a:ln>
            <a:noFill/>
          </a:ln>
        </p:spPr>
        <p:txBody>
          <a:bodyPr spcFirstLastPara="1" wrap="square" lIns="0" tIns="45700" rIns="0" bIns="45700" anchor="ctr" anchorCtr="0">
            <a:noAutofit/>
          </a:bodyPr>
          <a:lstStyle>
            <a:lvl1pPr marL="457200" lvl="0" indent="-228600" algn="l" rtl="0">
              <a:lnSpc>
                <a:spcPct val="150000"/>
              </a:lnSpc>
              <a:spcBef>
                <a:spcPts val="0"/>
              </a:spcBef>
              <a:spcAft>
                <a:spcPts val="0"/>
              </a:spcAft>
              <a:buClr>
                <a:schemeClr val="dk2"/>
              </a:buClr>
              <a:buSzPts val="1765"/>
              <a:buNone/>
              <a:defRPr sz="1765" b="1" i="0" cap="none">
                <a:solidFill>
                  <a:schemeClr val="dk2"/>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0"/>
        <p:cNvGrpSpPr/>
        <p:nvPr/>
      </p:nvGrpSpPr>
      <p:grpSpPr>
        <a:xfrm>
          <a:off x="0" y="0"/>
          <a:ext cx="0" cy="0"/>
          <a:chOff x="0" y="0"/>
          <a:chExt cx="0" cy="0"/>
        </a:xfrm>
      </p:grpSpPr>
      <p:pic>
        <p:nvPicPr>
          <p:cNvPr id="341" name="Google Shape;341;g29ca0722ec9_2_8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42" name="Google Shape;342;g29ca0722ec9_2_8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43" name="Google Shape;343;g29ca0722ec9_2_8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g29ca0722ec9_2_8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g29ca0722ec9_2_87"/>
          <p:cNvSpPr txBox="1">
            <a:spLocks noGrp="1"/>
          </p:cNvSpPr>
          <p:nvPr>
            <p:ph type="title"/>
          </p:nvPr>
        </p:nvSpPr>
        <p:spPr>
          <a:xfrm>
            <a:off x="680323"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6" name="Google Shape;346;g29ca0722ec9_2_87"/>
          <p:cNvSpPr>
            <a:spLocks noGrp="1"/>
          </p:cNvSpPr>
          <p:nvPr>
            <p:ph type="pic" idx="2"/>
          </p:nvPr>
        </p:nvSpPr>
        <p:spPr>
          <a:xfrm>
            <a:off x="4868333" y="2336874"/>
            <a:ext cx="5425800" cy="3599400"/>
          </a:xfrm>
          <a:prstGeom prst="rect">
            <a:avLst/>
          </a:prstGeom>
          <a:noFill/>
          <a:ln>
            <a:noFill/>
          </a:ln>
          <a:effectLst>
            <a:outerShdw blurRad="76200" dist="63500" dir="5040000" algn="tl" rotWithShape="0">
              <a:srgbClr val="000000">
                <a:alpha val="40780"/>
              </a:srgbClr>
            </a:outerShdw>
          </a:effectLst>
        </p:spPr>
      </p:sp>
      <p:sp>
        <p:nvSpPr>
          <p:cNvPr id="347" name="Google Shape;347;g29ca0722ec9_2_87"/>
          <p:cNvSpPr txBox="1">
            <a:spLocks noGrp="1"/>
          </p:cNvSpPr>
          <p:nvPr>
            <p:ph type="body" idx="1"/>
          </p:nvPr>
        </p:nvSpPr>
        <p:spPr>
          <a:xfrm>
            <a:off x="680323" y="2336873"/>
            <a:ext cx="3876300" cy="3599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48" name="Google Shape;348;g29ca0722ec9_2_8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49" name="Google Shape;349;g29ca0722ec9_2_8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50" name="Google Shape;350;g29ca0722ec9_2_8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351"/>
        <p:cNvGrpSpPr/>
        <p:nvPr/>
      </p:nvGrpSpPr>
      <p:grpSpPr>
        <a:xfrm>
          <a:off x="0" y="0"/>
          <a:ext cx="0" cy="0"/>
          <a:chOff x="0" y="0"/>
          <a:chExt cx="0" cy="0"/>
        </a:xfrm>
      </p:grpSpPr>
      <p:pic>
        <p:nvPicPr>
          <p:cNvPr id="352" name="Google Shape;352;g29ca0722ec9_2_98"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53" name="Google Shape;353;g29ca0722ec9_2_98"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54" name="Google Shape;354;g29ca0722ec9_2_98"/>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g29ca0722ec9_2_98"/>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g29ca0722ec9_2_98"/>
          <p:cNvSpPr txBox="1">
            <a:spLocks noGrp="1"/>
          </p:cNvSpPr>
          <p:nvPr>
            <p:ph type="title"/>
          </p:nvPr>
        </p:nvSpPr>
        <p:spPr>
          <a:xfrm>
            <a:off x="680322" y="4711616"/>
            <a:ext cx="9613800" cy="453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400"/>
              <a:buFont typeface="Trebuchet MS"/>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7" name="Google Shape;357;g29ca0722ec9_2_98"/>
          <p:cNvSpPr>
            <a:spLocks noGrp="1"/>
          </p:cNvSpPr>
          <p:nvPr>
            <p:ph type="pic" idx="2"/>
          </p:nvPr>
        </p:nvSpPr>
        <p:spPr>
          <a:xfrm>
            <a:off x="680322" y="609597"/>
            <a:ext cx="9613800" cy="3589500"/>
          </a:xfrm>
          <a:prstGeom prst="rect">
            <a:avLst/>
          </a:prstGeom>
          <a:noFill/>
          <a:ln>
            <a:noFill/>
          </a:ln>
          <a:effectLst>
            <a:outerShdw blurRad="76200" dist="63500" dir="5040000" algn="tl" rotWithShape="0">
              <a:srgbClr val="000000">
                <a:alpha val="40780"/>
              </a:srgbClr>
            </a:outerShdw>
          </a:effectLst>
        </p:spPr>
      </p:sp>
      <p:sp>
        <p:nvSpPr>
          <p:cNvPr id="358" name="Google Shape;358;g29ca0722ec9_2_98"/>
          <p:cNvSpPr txBox="1">
            <a:spLocks noGrp="1"/>
          </p:cNvSpPr>
          <p:nvPr>
            <p:ph type="body" idx="1"/>
          </p:nvPr>
        </p:nvSpPr>
        <p:spPr>
          <a:xfrm>
            <a:off x="680319" y="5169583"/>
            <a:ext cx="9613800" cy="623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59" name="Google Shape;359;g29ca0722ec9_2_9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60" name="Google Shape;360;g29ca0722ec9_2_9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61" name="Google Shape;361;g29ca0722ec9_2_98"/>
          <p:cNvSpPr txBox="1">
            <a:spLocks noGrp="1"/>
          </p:cNvSpPr>
          <p:nvPr>
            <p:ph type="sldNum" idx="12"/>
          </p:nvPr>
        </p:nvSpPr>
        <p:spPr>
          <a:xfrm>
            <a:off x="10729455" y="4711309"/>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362"/>
        <p:cNvGrpSpPr/>
        <p:nvPr/>
      </p:nvGrpSpPr>
      <p:grpSpPr>
        <a:xfrm>
          <a:off x="0" y="0"/>
          <a:ext cx="0" cy="0"/>
          <a:chOff x="0" y="0"/>
          <a:chExt cx="0" cy="0"/>
        </a:xfrm>
      </p:grpSpPr>
      <p:pic>
        <p:nvPicPr>
          <p:cNvPr id="363" name="Google Shape;363;g29ca0722ec9_2_109"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64" name="Google Shape;364;g29ca0722ec9_2_109"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65" name="Google Shape;365;g29ca0722ec9_2_109"/>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g29ca0722ec9_2_109"/>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g29ca0722ec9_2_109"/>
          <p:cNvSpPr txBox="1">
            <a:spLocks noGrp="1"/>
          </p:cNvSpPr>
          <p:nvPr>
            <p:ph type="title"/>
          </p:nvPr>
        </p:nvSpPr>
        <p:spPr>
          <a:xfrm>
            <a:off x="680322" y="609597"/>
            <a:ext cx="9613800" cy="35928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8" name="Google Shape;368;g29ca0722ec9_2_109"/>
          <p:cNvSpPr txBox="1">
            <a:spLocks noGrp="1"/>
          </p:cNvSpPr>
          <p:nvPr>
            <p:ph type="body" idx="1"/>
          </p:nvPr>
        </p:nvSpPr>
        <p:spPr>
          <a:xfrm>
            <a:off x="680322" y="4711615"/>
            <a:ext cx="9613800" cy="1090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69" name="Google Shape;369;g29ca0722ec9_2_10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70" name="Google Shape;370;g29ca0722ec9_2_10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71" name="Google Shape;371;g29ca0722ec9_2_109"/>
          <p:cNvSpPr txBox="1">
            <a:spLocks noGrp="1"/>
          </p:cNvSpPr>
          <p:nvPr>
            <p:ph type="sldNum" idx="12"/>
          </p:nvPr>
        </p:nvSpPr>
        <p:spPr>
          <a:xfrm>
            <a:off x="10729455" y="471161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372"/>
        <p:cNvGrpSpPr/>
        <p:nvPr/>
      </p:nvGrpSpPr>
      <p:grpSpPr>
        <a:xfrm>
          <a:off x="0" y="0"/>
          <a:ext cx="0" cy="0"/>
          <a:chOff x="0" y="0"/>
          <a:chExt cx="0" cy="0"/>
        </a:xfrm>
      </p:grpSpPr>
      <p:pic>
        <p:nvPicPr>
          <p:cNvPr id="373" name="Google Shape;373;g29ca0722ec9_2_119"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74" name="Google Shape;374;g29ca0722ec9_2_119"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75" name="Google Shape;375;g29ca0722ec9_2_119"/>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g29ca0722ec9_2_119"/>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g29ca0722ec9_2_119"/>
          <p:cNvSpPr txBox="1">
            <a:spLocks noGrp="1"/>
          </p:cNvSpPr>
          <p:nvPr>
            <p:ph type="title"/>
          </p:nvPr>
        </p:nvSpPr>
        <p:spPr>
          <a:xfrm>
            <a:off x="1127856" y="609598"/>
            <a:ext cx="8718900" cy="30360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8" name="Google Shape;378;g29ca0722ec9_2_119"/>
          <p:cNvSpPr txBox="1">
            <a:spLocks noGrp="1"/>
          </p:cNvSpPr>
          <p:nvPr>
            <p:ph type="body" idx="1"/>
          </p:nvPr>
        </p:nvSpPr>
        <p:spPr>
          <a:xfrm>
            <a:off x="1402288" y="3653379"/>
            <a:ext cx="8156700" cy="549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79" name="Google Shape;379;g29ca0722ec9_2_119"/>
          <p:cNvSpPr txBox="1">
            <a:spLocks noGrp="1"/>
          </p:cNvSpPr>
          <p:nvPr>
            <p:ph type="body" idx="2"/>
          </p:nvPr>
        </p:nvSpPr>
        <p:spPr>
          <a:xfrm>
            <a:off x="680322" y="4711615"/>
            <a:ext cx="9613800" cy="10908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80" name="Google Shape;380;g29ca0722ec9_2_11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81" name="Google Shape;381;g29ca0722ec9_2_11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82" name="Google Shape;382;g29ca0722ec9_2_119"/>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
        <p:nvSpPr>
          <p:cNvPr id="383" name="Google Shape;383;g29ca0722ec9_2_119"/>
          <p:cNvSpPr txBox="1"/>
          <p:nvPr/>
        </p:nvSpPr>
        <p:spPr>
          <a:xfrm>
            <a:off x="583572" y="74811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cap="none" dirty="0">
                <a:solidFill>
                  <a:schemeClr val="lt1"/>
                </a:solidFill>
                <a:latin typeface="Trebuchet MS"/>
                <a:ea typeface="Trebuchet MS"/>
                <a:cs typeface="Trebuchet MS"/>
                <a:sym typeface="Trebuchet MS"/>
              </a:rPr>
              <a:t>“</a:t>
            </a:r>
            <a:endParaRPr dirty="0"/>
          </a:p>
        </p:txBody>
      </p:sp>
      <p:sp>
        <p:nvSpPr>
          <p:cNvPr id="384" name="Google Shape;384;g29ca0722ec9_2_119"/>
          <p:cNvSpPr txBox="1"/>
          <p:nvPr/>
        </p:nvSpPr>
        <p:spPr>
          <a:xfrm>
            <a:off x="9662809" y="3033524"/>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cap="none" dirty="0">
                <a:solidFill>
                  <a:schemeClr val="lt1"/>
                </a:solidFill>
                <a:latin typeface="Trebuchet MS"/>
                <a:ea typeface="Trebuchet MS"/>
                <a:cs typeface="Trebuchet MS"/>
                <a:sym typeface="Trebuchet MS"/>
              </a:rPr>
              <a:t>”</a:t>
            </a:r>
            <a:endParaRP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385"/>
        <p:cNvGrpSpPr/>
        <p:nvPr/>
      </p:nvGrpSpPr>
      <p:grpSpPr>
        <a:xfrm>
          <a:off x="0" y="0"/>
          <a:ext cx="0" cy="0"/>
          <a:chOff x="0" y="0"/>
          <a:chExt cx="0" cy="0"/>
        </a:xfrm>
      </p:grpSpPr>
      <p:pic>
        <p:nvPicPr>
          <p:cNvPr id="386" name="Google Shape;386;g29ca0722ec9_2_132"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87" name="Google Shape;387;g29ca0722ec9_2_132"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88" name="Google Shape;388;g29ca0722ec9_2_132"/>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g29ca0722ec9_2_132"/>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g29ca0722ec9_2_132"/>
          <p:cNvSpPr txBox="1">
            <a:spLocks noGrp="1"/>
          </p:cNvSpPr>
          <p:nvPr>
            <p:ph type="title"/>
          </p:nvPr>
        </p:nvSpPr>
        <p:spPr>
          <a:xfrm>
            <a:off x="680319" y="4711615"/>
            <a:ext cx="9613800" cy="588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1" name="Google Shape;391;g29ca0722ec9_2_132"/>
          <p:cNvSpPr txBox="1">
            <a:spLocks noGrp="1"/>
          </p:cNvSpPr>
          <p:nvPr>
            <p:ph type="body" idx="1"/>
          </p:nvPr>
        </p:nvSpPr>
        <p:spPr>
          <a:xfrm>
            <a:off x="680320" y="5300149"/>
            <a:ext cx="9613800" cy="502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92" name="Google Shape;392;g29ca0722ec9_2_132"/>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93" name="Google Shape;393;g29ca0722ec9_2_132"/>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94" name="Google Shape;394;g29ca0722ec9_2_132"/>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95"/>
        <p:cNvGrpSpPr/>
        <p:nvPr/>
      </p:nvGrpSpPr>
      <p:grpSpPr>
        <a:xfrm>
          <a:off x="0" y="0"/>
          <a:ext cx="0" cy="0"/>
          <a:chOff x="0" y="0"/>
          <a:chExt cx="0" cy="0"/>
        </a:xfrm>
      </p:grpSpPr>
      <p:pic>
        <p:nvPicPr>
          <p:cNvPr id="396" name="Google Shape;396;g29ca0722ec9_2_142"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97" name="Google Shape;397;g29ca0722ec9_2_142"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98" name="Google Shape;398;g29ca0722ec9_2_142"/>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g29ca0722ec9_2_142"/>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g29ca0722ec9_2_142"/>
          <p:cNvSpPr txBox="1">
            <a:spLocks noGrp="1"/>
          </p:cNvSpPr>
          <p:nvPr>
            <p:ph type="title"/>
          </p:nvPr>
        </p:nvSpPr>
        <p:spPr>
          <a:xfrm>
            <a:off x="669222" y="753228"/>
            <a:ext cx="96249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1" name="Google Shape;401;g29ca0722ec9_2_142"/>
          <p:cNvSpPr txBox="1">
            <a:spLocks noGrp="1"/>
          </p:cNvSpPr>
          <p:nvPr>
            <p:ph type="body" idx="1"/>
          </p:nvPr>
        </p:nvSpPr>
        <p:spPr>
          <a:xfrm>
            <a:off x="66094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02" name="Google Shape;402;g29ca0722ec9_2_142"/>
          <p:cNvSpPr txBox="1">
            <a:spLocks noGrp="1"/>
          </p:cNvSpPr>
          <p:nvPr>
            <p:ph type="body" idx="2"/>
          </p:nvPr>
        </p:nvSpPr>
        <p:spPr>
          <a:xfrm>
            <a:off x="680322" y="3022673"/>
            <a:ext cx="30498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03" name="Google Shape;403;g29ca0722ec9_2_142"/>
          <p:cNvSpPr txBox="1">
            <a:spLocks noGrp="1"/>
          </p:cNvSpPr>
          <p:nvPr>
            <p:ph type="body" idx="3"/>
          </p:nvPr>
        </p:nvSpPr>
        <p:spPr>
          <a:xfrm>
            <a:off x="3956025" y="233687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04" name="Google Shape;404;g29ca0722ec9_2_142"/>
          <p:cNvSpPr txBox="1">
            <a:spLocks noGrp="1"/>
          </p:cNvSpPr>
          <p:nvPr>
            <p:ph type="body" idx="4"/>
          </p:nvPr>
        </p:nvSpPr>
        <p:spPr>
          <a:xfrm>
            <a:off x="3945470" y="3022673"/>
            <a:ext cx="30633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05" name="Google Shape;405;g29ca0722ec9_2_142"/>
          <p:cNvSpPr txBox="1">
            <a:spLocks noGrp="1"/>
          </p:cNvSpPr>
          <p:nvPr>
            <p:ph type="body" idx="5"/>
          </p:nvPr>
        </p:nvSpPr>
        <p:spPr>
          <a:xfrm>
            <a:off x="722415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06" name="Google Shape;406;g29ca0722ec9_2_142"/>
          <p:cNvSpPr txBox="1">
            <a:spLocks noGrp="1"/>
          </p:cNvSpPr>
          <p:nvPr>
            <p:ph type="body" idx="6"/>
          </p:nvPr>
        </p:nvSpPr>
        <p:spPr>
          <a:xfrm>
            <a:off x="7224156" y="3022673"/>
            <a:ext cx="3069900" cy="291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07" name="Google Shape;407;g29ca0722ec9_2_142"/>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08" name="Google Shape;408;g29ca0722ec9_2_142"/>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09" name="Google Shape;409;g29ca0722ec9_2_142"/>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410"/>
        <p:cNvGrpSpPr/>
        <p:nvPr/>
      </p:nvGrpSpPr>
      <p:grpSpPr>
        <a:xfrm>
          <a:off x="0" y="0"/>
          <a:ext cx="0" cy="0"/>
          <a:chOff x="0" y="0"/>
          <a:chExt cx="0" cy="0"/>
        </a:xfrm>
      </p:grpSpPr>
      <p:pic>
        <p:nvPicPr>
          <p:cNvPr id="411" name="Google Shape;411;g29ca0722ec9_2_15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412" name="Google Shape;412;g29ca0722ec9_2_15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413" name="Google Shape;413;g29ca0722ec9_2_15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g29ca0722ec9_2_15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g29ca0722ec9_2_157"/>
          <p:cNvSpPr txBox="1">
            <a:spLocks noGrp="1"/>
          </p:cNvSpPr>
          <p:nvPr>
            <p:ph type="title"/>
          </p:nvPr>
        </p:nvSpPr>
        <p:spPr>
          <a:xfrm>
            <a:off x="680322"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6" name="Google Shape;416;g29ca0722ec9_2_157"/>
          <p:cNvSpPr txBox="1">
            <a:spLocks noGrp="1"/>
          </p:cNvSpPr>
          <p:nvPr>
            <p:ph type="body" idx="1"/>
          </p:nvPr>
        </p:nvSpPr>
        <p:spPr>
          <a:xfrm>
            <a:off x="680318" y="4297503"/>
            <a:ext cx="30498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17" name="Google Shape;417;g29ca0722ec9_2_157"/>
          <p:cNvSpPr>
            <a:spLocks noGrp="1"/>
          </p:cNvSpPr>
          <p:nvPr>
            <p:ph type="pic" idx="2"/>
          </p:nvPr>
        </p:nvSpPr>
        <p:spPr>
          <a:xfrm>
            <a:off x="680318" y="2336873"/>
            <a:ext cx="30498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418" name="Google Shape;418;g29ca0722ec9_2_157"/>
          <p:cNvSpPr txBox="1">
            <a:spLocks noGrp="1"/>
          </p:cNvSpPr>
          <p:nvPr>
            <p:ph type="body" idx="3"/>
          </p:nvPr>
        </p:nvSpPr>
        <p:spPr>
          <a:xfrm>
            <a:off x="680318" y="4873765"/>
            <a:ext cx="30498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19" name="Google Shape;419;g29ca0722ec9_2_157"/>
          <p:cNvSpPr txBox="1">
            <a:spLocks noGrp="1"/>
          </p:cNvSpPr>
          <p:nvPr>
            <p:ph type="body" idx="4"/>
          </p:nvPr>
        </p:nvSpPr>
        <p:spPr>
          <a:xfrm>
            <a:off x="3945471" y="429750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20" name="Google Shape;420;g29ca0722ec9_2_157"/>
          <p:cNvSpPr>
            <a:spLocks noGrp="1"/>
          </p:cNvSpPr>
          <p:nvPr>
            <p:ph type="pic" idx="5"/>
          </p:nvPr>
        </p:nvSpPr>
        <p:spPr>
          <a:xfrm>
            <a:off x="3945470" y="2336873"/>
            <a:ext cx="30633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421" name="Google Shape;421;g29ca0722ec9_2_157"/>
          <p:cNvSpPr txBox="1">
            <a:spLocks noGrp="1"/>
          </p:cNvSpPr>
          <p:nvPr>
            <p:ph type="body" idx="6"/>
          </p:nvPr>
        </p:nvSpPr>
        <p:spPr>
          <a:xfrm>
            <a:off x="3944117" y="4873764"/>
            <a:ext cx="30672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22" name="Google Shape;422;g29ca0722ec9_2_157"/>
          <p:cNvSpPr txBox="1">
            <a:spLocks noGrp="1"/>
          </p:cNvSpPr>
          <p:nvPr>
            <p:ph type="body" idx="7"/>
          </p:nvPr>
        </p:nvSpPr>
        <p:spPr>
          <a:xfrm>
            <a:off x="7230678" y="4297503"/>
            <a:ext cx="30636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423" name="Google Shape;423;g29ca0722ec9_2_157"/>
          <p:cNvSpPr>
            <a:spLocks noGrp="1"/>
          </p:cNvSpPr>
          <p:nvPr>
            <p:ph type="pic" idx="8"/>
          </p:nvPr>
        </p:nvSpPr>
        <p:spPr>
          <a:xfrm>
            <a:off x="7230677" y="2336873"/>
            <a:ext cx="3063600" cy="1524000"/>
          </a:xfrm>
          <a:prstGeom prst="roundRect">
            <a:avLst>
              <a:gd name="adj" fmla="val 0"/>
            </a:avLst>
          </a:prstGeom>
          <a:noFill/>
          <a:ln>
            <a:noFill/>
          </a:ln>
          <a:effectLst>
            <a:outerShdw blurRad="50800" dist="50800" dir="5400000" algn="tl" rotWithShape="0">
              <a:srgbClr val="000000">
                <a:alpha val="42750"/>
              </a:srgbClr>
            </a:outerShdw>
          </a:effectLst>
        </p:spPr>
      </p:sp>
      <p:sp>
        <p:nvSpPr>
          <p:cNvPr id="424" name="Google Shape;424;g29ca0722ec9_2_157"/>
          <p:cNvSpPr txBox="1">
            <a:spLocks noGrp="1"/>
          </p:cNvSpPr>
          <p:nvPr>
            <p:ph type="body" idx="9"/>
          </p:nvPr>
        </p:nvSpPr>
        <p:spPr>
          <a:xfrm>
            <a:off x="7230553" y="4873762"/>
            <a:ext cx="3067500" cy="1062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425" name="Google Shape;425;g29ca0722ec9_2_15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26" name="Google Shape;426;g29ca0722ec9_2_15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27" name="Google Shape;427;g29ca0722ec9_2_15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28"/>
        <p:cNvGrpSpPr/>
        <p:nvPr/>
      </p:nvGrpSpPr>
      <p:grpSpPr>
        <a:xfrm>
          <a:off x="0" y="0"/>
          <a:ext cx="0" cy="0"/>
          <a:chOff x="0" y="0"/>
          <a:chExt cx="0" cy="0"/>
        </a:xfrm>
      </p:grpSpPr>
      <p:pic>
        <p:nvPicPr>
          <p:cNvPr id="429" name="Google Shape;429;g29ca0722ec9_2_17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430" name="Google Shape;430;g29ca0722ec9_2_17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431" name="Google Shape;431;g29ca0722ec9_2_17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g29ca0722ec9_2_17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g29ca0722ec9_2_17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r" rtl="0">
              <a:lnSpc>
                <a:spcPct val="90000"/>
              </a:lnSpc>
              <a:spcBef>
                <a:spcPts val="0"/>
              </a:spcBef>
              <a:spcAft>
                <a:spcPts val="0"/>
              </a:spcAft>
              <a:buClr>
                <a:schemeClr val="lt1"/>
              </a:buClr>
              <a:buSzPts val="3600"/>
              <a:buFont typeface="Trebuchet M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 name="Google Shape;434;g29ca0722ec9_2_175"/>
          <p:cNvSpPr txBox="1">
            <a:spLocks noGrp="1"/>
          </p:cNvSpPr>
          <p:nvPr>
            <p:ph type="body" idx="1"/>
          </p:nvPr>
        </p:nvSpPr>
        <p:spPr>
          <a:xfrm rot="5400000">
            <a:off x="3687582" y="-670327"/>
            <a:ext cx="3599400" cy="9613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435" name="Google Shape;435;g29ca0722ec9_2_17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36" name="Google Shape;436;g29ca0722ec9_2_17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37" name="Google Shape;437;g29ca0722ec9_2_17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38"/>
        <p:cNvGrpSpPr/>
        <p:nvPr/>
      </p:nvGrpSpPr>
      <p:grpSpPr>
        <a:xfrm>
          <a:off x="0" y="0"/>
          <a:ext cx="0" cy="0"/>
          <a:chOff x="0" y="0"/>
          <a:chExt cx="0" cy="0"/>
        </a:xfrm>
      </p:grpSpPr>
      <p:sp>
        <p:nvSpPr>
          <p:cNvPr id="439" name="Google Shape;439;g29ca0722ec9_2_185"/>
          <p:cNvSpPr/>
          <p:nvPr/>
        </p:nvSpPr>
        <p:spPr>
          <a:xfrm rot="5400000">
            <a:off x="8116200" y="1869300"/>
            <a:ext cx="5106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g29ca0722ec9_2_185"/>
          <p:cNvSpPr/>
          <p:nvPr/>
        </p:nvSpPr>
        <p:spPr>
          <a:xfrm rot="5400000">
            <a:off x="9868200" y="5372304"/>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g29ca0722ec9_2_185"/>
          <p:cNvSpPr txBox="1">
            <a:spLocks noGrp="1"/>
          </p:cNvSpPr>
          <p:nvPr>
            <p:ph type="title"/>
          </p:nvPr>
        </p:nvSpPr>
        <p:spPr>
          <a:xfrm rot="5400000">
            <a:off x="8489233" y="2249697"/>
            <a:ext cx="4353900" cy="1073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2" name="Google Shape;442;g29ca0722ec9_2_185"/>
          <p:cNvSpPr txBox="1">
            <a:spLocks noGrp="1"/>
          </p:cNvSpPr>
          <p:nvPr>
            <p:ph type="body" idx="1"/>
          </p:nvPr>
        </p:nvSpPr>
        <p:spPr>
          <a:xfrm rot="5400000">
            <a:off x="2452026" y="-1162203"/>
            <a:ext cx="5326500" cy="88701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443" name="Google Shape;443;g29ca0722ec9_2_185"/>
          <p:cNvSpPr txBox="1">
            <a:spLocks noGrp="1"/>
          </p:cNvSpPr>
          <p:nvPr>
            <p:ph type="dt" idx="10"/>
          </p:nvPr>
        </p:nvSpPr>
        <p:spPr>
          <a:xfrm>
            <a:off x="6807126"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44" name="Google Shape;444;g29ca0722ec9_2_185"/>
          <p:cNvSpPr txBox="1">
            <a:spLocks noGrp="1"/>
          </p:cNvSpPr>
          <p:nvPr>
            <p:ph type="ftr" idx="11"/>
          </p:nvPr>
        </p:nvSpPr>
        <p:spPr>
          <a:xfrm>
            <a:off x="680321" y="5936188"/>
            <a:ext cx="6126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445" name="Google Shape;445;g29ca0722ec9_2_185"/>
          <p:cNvSpPr txBox="1">
            <a:spLocks noGrp="1"/>
          </p:cNvSpPr>
          <p:nvPr>
            <p:ph type="sldNum" idx="12"/>
          </p:nvPr>
        </p:nvSpPr>
        <p:spPr>
          <a:xfrm>
            <a:off x="10097550" y="5398633"/>
            <a:ext cx="1154100" cy="1090800"/>
          </a:xfrm>
          <a:prstGeom prst="rect">
            <a:avLst/>
          </a:prstGeom>
          <a:noFill/>
          <a:ln>
            <a:noFill/>
          </a:ln>
        </p:spPr>
        <p:txBody>
          <a:bodyPr spcFirstLastPara="1" wrap="square" lIns="91425" tIns="45700" rIns="91425" bIns="45700" anchor="t" anchorCtr="0">
            <a:noAutofit/>
          </a:bodyPr>
          <a:lstStyle>
            <a:lvl1pPr marL="0" lvl="0" indent="0" algn="ctr" rtl="0">
              <a:spcBef>
                <a:spcPts val="0"/>
              </a:spcBef>
              <a:buNone/>
              <a:defRPr sz="3600">
                <a:solidFill>
                  <a:schemeClr val="lt1"/>
                </a:solidFill>
                <a:latin typeface="Trebuchet MS"/>
                <a:ea typeface="Trebuchet MS"/>
                <a:cs typeface="Trebuchet MS"/>
                <a:sym typeface="Trebuchet MS"/>
              </a:defRPr>
            </a:lvl1pPr>
            <a:lvl2pPr marL="0" lvl="1" indent="0" algn="ctr" rtl="0">
              <a:spcBef>
                <a:spcPts val="0"/>
              </a:spcBef>
              <a:buNone/>
              <a:defRPr sz="3600">
                <a:solidFill>
                  <a:schemeClr val="lt1"/>
                </a:solidFill>
                <a:latin typeface="Trebuchet MS"/>
                <a:ea typeface="Trebuchet MS"/>
                <a:cs typeface="Trebuchet MS"/>
                <a:sym typeface="Trebuchet MS"/>
              </a:defRPr>
            </a:lvl2pPr>
            <a:lvl3pPr marL="0" lvl="2" indent="0" algn="ctr" rtl="0">
              <a:spcBef>
                <a:spcPts val="0"/>
              </a:spcBef>
              <a:buNone/>
              <a:defRPr sz="3600">
                <a:solidFill>
                  <a:schemeClr val="lt1"/>
                </a:solidFill>
                <a:latin typeface="Trebuchet MS"/>
                <a:ea typeface="Trebuchet MS"/>
                <a:cs typeface="Trebuchet MS"/>
                <a:sym typeface="Trebuchet MS"/>
              </a:defRPr>
            </a:lvl3pPr>
            <a:lvl4pPr marL="0" lvl="3" indent="0" algn="ctr" rtl="0">
              <a:spcBef>
                <a:spcPts val="0"/>
              </a:spcBef>
              <a:buNone/>
              <a:defRPr sz="3600">
                <a:solidFill>
                  <a:schemeClr val="lt1"/>
                </a:solidFill>
                <a:latin typeface="Trebuchet MS"/>
                <a:ea typeface="Trebuchet MS"/>
                <a:cs typeface="Trebuchet MS"/>
                <a:sym typeface="Trebuchet MS"/>
              </a:defRPr>
            </a:lvl4pPr>
            <a:lvl5pPr marL="0" lvl="4" indent="0" algn="ctr" rtl="0">
              <a:spcBef>
                <a:spcPts val="0"/>
              </a:spcBef>
              <a:buNone/>
              <a:defRPr sz="3600">
                <a:solidFill>
                  <a:schemeClr val="lt1"/>
                </a:solidFill>
                <a:latin typeface="Trebuchet MS"/>
                <a:ea typeface="Trebuchet MS"/>
                <a:cs typeface="Trebuchet MS"/>
                <a:sym typeface="Trebuchet MS"/>
              </a:defRPr>
            </a:lvl5pPr>
            <a:lvl6pPr marL="0" lvl="5" indent="0" algn="ctr" rtl="0">
              <a:spcBef>
                <a:spcPts val="0"/>
              </a:spcBef>
              <a:buNone/>
              <a:defRPr sz="3600">
                <a:solidFill>
                  <a:schemeClr val="lt1"/>
                </a:solidFill>
                <a:latin typeface="Trebuchet MS"/>
                <a:ea typeface="Trebuchet MS"/>
                <a:cs typeface="Trebuchet MS"/>
                <a:sym typeface="Trebuchet MS"/>
              </a:defRPr>
            </a:lvl6pPr>
            <a:lvl7pPr marL="0" lvl="6" indent="0" algn="ctr" rtl="0">
              <a:spcBef>
                <a:spcPts val="0"/>
              </a:spcBef>
              <a:buNone/>
              <a:defRPr sz="3600">
                <a:solidFill>
                  <a:schemeClr val="lt1"/>
                </a:solidFill>
                <a:latin typeface="Trebuchet MS"/>
                <a:ea typeface="Trebuchet MS"/>
                <a:cs typeface="Trebuchet MS"/>
                <a:sym typeface="Trebuchet MS"/>
              </a:defRPr>
            </a:lvl7pPr>
            <a:lvl8pPr marL="0" lvl="7" indent="0" algn="ctr" rtl="0">
              <a:spcBef>
                <a:spcPts val="0"/>
              </a:spcBef>
              <a:buNone/>
              <a:defRPr sz="3600">
                <a:solidFill>
                  <a:schemeClr val="lt1"/>
                </a:solidFill>
                <a:latin typeface="Trebuchet MS"/>
                <a:ea typeface="Trebuchet MS"/>
                <a:cs typeface="Trebuchet MS"/>
                <a:sym typeface="Trebuchet MS"/>
              </a:defRPr>
            </a:lvl8pPr>
            <a:lvl9pPr marL="0" lvl="8" indent="0" algn="ctr" rtl="0">
              <a:spcBef>
                <a:spcPts val="0"/>
              </a:spcBef>
              <a:buNone/>
              <a:defRPr sz="36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side Opt 2">
  <p:cSld name="Inside Opt 2">
    <p:spTree>
      <p:nvGrpSpPr>
        <p:cNvPr id="1" name="Shape 49"/>
        <p:cNvGrpSpPr/>
        <p:nvPr/>
      </p:nvGrpSpPr>
      <p:grpSpPr>
        <a:xfrm>
          <a:off x="0" y="0"/>
          <a:ext cx="0" cy="0"/>
          <a:chOff x="0" y="0"/>
          <a:chExt cx="0" cy="0"/>
        </a:xfrm>
      </p:grpSpPr>
      <p:sp>
        <p:nvSpPr>
          <p:cNvPr id="50" name="Google Shape;50;p23"/>
          <p:cNvSpPr/>
          <p:nvPr/>
        </p:nvSpPr>
        <p:spPr>
          <a:xfrm>
            <a:off x="-11080" y="0"/>
            <a:ext cx="4067700" cy="3429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8" b="0" i="0" u="none" strike="noStrike" cap="none" dirty="0">
              <a:solidFill>
                <a:schemeClr val="lt1"/>
              </a:solidFill>
              <a:latin typeface="Gill Sans"/>
              <a:ea typeface="Gill Sans"/>
              <a:cs typeface="Gill Sans"/>
              <a:sym typeface="Gill Sans"/>
            </a:endParaRPr>
          </a:p>
        </p:txBody>
      </p:sp>
      <p:cxnSp>
        <p:nvCxnSpPr>
          <p:cNvPr id="51" name="Google Shape;51;p23"/>
          <p:cNvCxnSpPr/>
          <p:nvPr/>
        </p:nvCxnSpPr>
        <p:spPr>
          <a:xfrm>
            <a:off x="475013" y="489857"/>
            <a:ext cx="1108500" cy="0"/>
          </a:xfrm>
          <a:prstGeom prst="straightConnector1">
            <a:avLst/>
          </a:prstGeom>
          <a:noFill/>
          <a:ln w="60325" cap="rnd" cmpd="sng">
            <a:solidFill>
              <a:schemeClr val="lt1"/>
            </a:solidFill>
            <a:prstDash val="dot"/>
            <a:miter lim="800000"/>
            <a:headEnd type="none" w="sm" len="sm"/>
            <a:tailEnd type="none" w="sm" len="sm"/>
          </a:ln>
        </p:spPr>
      </p:cxnSp>
      <p:cxnSp>
        <p:nvCxnSpPr>
          <p:cNvPr id="52" name="Google Shape;52;p23"/>
          <p:cNvCxnSpPr/>
          <p:nvPr/>
        </p:nvCxnSpPr>
        <p:spPr>
          <a:xfrm>
            <a:off x="4411287" y="3803596"/>
            <a:ext cx="1108500" cy="0"/>
          </a:xfrm>
          <a:prstGeom prst="straightConnector1">
            <a:avLst/>
          </a:prstGeom>
          <a:noFill/>
          <a:ln w="60325" cap="rnd" cmpd="sng">
            <a:solidFill>
              <a:schemeClr val="dk2"/>
            </a:solidFill>
            <a:prstDash val="dot"/>
            <a:miter lim="800000"/>
            <a:headEnd type="none" w="sm" len="sm"/>
            <a:tailEnd type="none" w="sm" len="sm"/>
          </a:ln>
        </p:spPr>
      </p:cxnSp>
      <p:sp>
        <p:nvSpPr>
          <p:cNvPr id="53" name="Google Shape;53;p23"/>
          <p:cNvSpPr>
            <a:spLocks noGrp="1"/>
          </p:cNvSpPr>
          <p:nvPr>
            <p:ph type="pic" idx="2"/>
          </p:nvPr>
        </p:nvSpPr>
        <p:spPr>
          <a:xfrm>
            <a:off x="0" y="3429000"/>
            <a:ext cx="4045500" cy="3429000"/>
          </a:xfrm>
          <a:prstGeom prst="rect">
            <a:avLst/>
          </a:prstGeom>
          <a:noFill/>
          <a:ln>
            <a:noFill/>
          </a:ln>
        </p:spPr>
      </p:sp>
      <p:sp>
        <p:nvSpPr>
          <p:cNvPr id="54" name="Google Shape;54;p23"/>
          <p:cNvSpPr>
            <a:spLocks noGrp="1"/>
          </p:cNvSpPr>
          <p:nvPr>
            <p:ph type="pic" idx="3"/>
          </p:nvPr>
        </p:nvSpPr>
        <p:spPr>
          <a:xfrm>
            <a:off x="4045523" y="0"/>
            <a:ext cx="8146500" cy="3429000"/>
          </a:xfrm>
          <a:prstGeom prst="rect">
            <a:avLst/>
          </a:prstGeom>
          <a:noFill/>
          <a:ln>
            <a:noFill/>
          </a:ln>
        </p:spPr>
      </p:sp>
      <p:sp>
        <p:nvSpPr>
          <p:cNvPr id="55" name="Google Shape;55;p23"/>
          <p:cNvSpPr txBox="1">
            <a:spLocks noGrp="1"/>
          </p:cNvSpPr>
          <p:nvPr>
            <p:ph type="body" idx="1"/>
          </p:nvPr>
        </p:nvSpPr>
        <p:spPr>
          <a:xfrm>
            <a:off x="4333702" y="4429461"/>
            <a:ext cx="3513600" cy="2202600"/>
          </a:xfrm>
          <a:prstGeom prst="rect">
            <a:avLst/>
          </a:prstGeom>
          <a:noFill/>
          <a:ln>
            <a:noFill/>
          </a:ln>
        </p:spPr>
        <p:txBody>
          <a:bodyPr spcFirstLastPara="1" wrap="square" lIns="0" tIns="45700" rIns="45700" bIns="45700" anchor="t" anchorCtr="0">
            <a:normAutofit/>
          </a:bodyPr>
          <a:lstStyle>
            <a:lvl1pPr marL="457200" lvl="0" indent="-228600" algn="l" rtl="0">
              <a:lnSpc>
                <a:spcPct val="150000"/>
              </a:lnSpc>
              <a:spcBef>
                <a:spcPts val="0"/>
              </a:spcBef>
              <a:spcAft>
                <a:spcPts val="0"/>
              </a:spcAft>
              <a:buClr>
                <a:srgbClr val="3F3F3F"/>
              </a:buClr>
              <a:buSzPts val="971"/>
              <a:buNone/>
              <a:defRPr sz="971" b="0"/>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56" name="Google Shape;56;p23"/>
          <p:cNvSpPr txBox="1">
            <a:spLocks noGrp="1"/>
          </p:cNvSpPr>
          <p:nvPr>
            <p:ph type="body" idx="4"/>
          </p:nvPr>
        </p:nvSpPr>
        <p:spPr>
          <a:xfrm>
            <a:off x="8397702" y="4429461"/>
            <a:ext cx="3513600" cy="2202600"/>
          </a:xfrm>
          <a:prstGeom prst="rect">
            <a:avLst/>
          </a:prstGeom>
          <a:noFill/>
          <a:ln>
            <a:noFill/>
          </a:ln>
        </p:spPr>
        <p:txBody>
          <a:bodyPr spcFirstLastPara="1" wrap="square" lIns="0" tIns="45700" rIns="45700" bIns="45700" anchor="t" anchorCtr="0">
            <a:normAutofit/>
          </a:bodyPr>
          <a:lstStyle>
            <a:lvl1pPr marL="457200" lvl="0" indent="-228600" algn="l" rtl="0">
              <a:lnSpc>
                <a:spcPct val="150000"/>
              </a:lnSpc>
              <a:spcBef>
                <a:spcPts val="0"/>
              </a:spcBef>
              <a:spcAft>
                <a:spcPts val="0"/>
              </a:spcAft>
              <a:buClr>
                <a:schemeClr val="dk1"/>
              </a:buClr>
              <a:buSzPts val="971"/>
              <a:buNone/>
              <a:defRPr sz="971" b="0">
                <a:solidFill>
                  <a:schemeClr val="dk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57" name="Google Shape;57;p23"/>
          <p:cNvSpPr txBox="1">
            <a:spLocks noGrp="1"/>
          </p:cNvSpPr>
          <p:nvPr>
            <p:ph type="title"/>
          </p:nvPr>
        </p:nvSpPr>
        <p:spPr>
          <a:xfrm>
            <a:off x="277091" y="693869"/>
            <a:ext cx="3568800" cy="597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chemeClr val="lt1"/>
              </a:buClr>
              <a:buSzPts val="1765"/>
              <a:buFont typeface="Century Gothic"/>
              <a:buNone/>
              <a:defRPr sz="1765" b="1"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23"/>
          <p:cNvSpPr txBox="1">
            <a:spLocks noGrp="1"/>
          </p:cNvSpPr>
          <p:nvPr>
            <p:ph type="body" idx="5"/>
          </p:nvPr>
        </p:nvSpPr>
        <p:spPr>
          <a:xfrm>
            <a:off x="277092" y="1382527"/>
            <a:ext cx="3569400" cy="1874100"/>
          </a:xfrm>
          <a:prstGeom prst="rect">
            <a:avLst/>
          </a:prstGeom>
          <a:noFill/>
          <a:ln>
            <a:noFill/>
          </a:ln>
        </p:spPr>
        <p:txBody>
          <a:bodyPr spcFirstLastPara="1" wrap="square" lIns="91425" tIns="45700" rIns="91425" bIns="45700" anchor="t" anchorCtr="0">
            <a:noAutofit/>
          </a:bodyPr>
          <a:lstStyle>
            <a:lvl1pPr marL="457200" lvl="0" indent="-290258" algn="l" rtl="0">
              <a:lnSpc>
                <a:spcPct val="163542"/>
              </a:lnSpc>
              <a:spcBef>
                <a:spcPts val="882"/>
              </a:spcBef>
              <a:spcAft>
                <a:spcPts val="0"/>
              </a:spcAft>
              <a:buClr>
                <a:schemeClr val="lt1"/>
              </a:buClr>
              <a:buSzPts val="971"/>
              <a:buChar char="•"/>
              <a:defRPr sz="971">
                <a:solidFill>
                  <a:schemeClr val="lt1"/>
                </a:solidFill>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
        <p:nvSpPr>
          <p:cNvPr id="59" name="Google Shape;59;p23"/>
          <p:cNvSpPr txBox="1">
            <a:spLocks noGrp="1"/>
          </p:cNvSpPr>
          <p:nvPr>
            <p:ph type="body" idx="6"/>
          </p:nvPr>
        </p:nvSpPr>
        <p:spPr>
          <a:xfrm>
            <a:off x="4333394" y="4034118"/>
            <a:ext cx="7577700" cy="395100"/>
          </a:xfrm>
          <a:prstGeom prst="rect">
            <a:avLst/>
          </a:prstGeom>
          <a:noFill/>
          <a:ln>
            <a:noFill/>
          </a:ln>
        </p:spPr>
        <p:txBody>
          <a:bodyPr spcFirstLastPara="1" wrap="square" lIns="0" tIns="45700" rIns="91425" bIns="45700" anchor="ctr" anchorCtr="0">
            <a:noAutofit/>
          </a:bodyPr>
          <a:lstStyle>
            <a:lvl1pPr marL="457200" lvl="0" indent="-228600" algn="l" rtl="0">
              <a:lnSpc>
                <a:spcPct val="100000"/>
              </a:lnSpc>
              <a:spcBef>
                <a:spcPts val="0"/>
              </a:spcBef>
              <a:spcAft>
                <a:spcPts val="0"/>
              </a:spcAft>
              <a:buClr>
                <a:schemeClr val="dk2"/>
              </a:buClr>
              <a:buSzPts val="1765"/>
              <a:buFont typeface="Arial"/>
              <a:buNone/>
              <a:defRPr sz="1765" b="1" cap="none">
                <a:solidFill>
                  <a:schemeClr val="dk2"/>
                </a:solidFill>
                <a:latin typeface="Century Gothic"/>
                <a:ea typeface="Century Gothic"/>
                <a:cs typeface="Century Gothic"/>
                <a:sym typeface="Century Gothic"/>
              </a:defRPr>
            </a:lvl1pPr>
            <a:lvl2pPr marL="914400" lvl="1" indent="-342900" algn="l" rtl="0">
              <a:lnSpc>
                <a:spcPct val="150000"/>
              </a:lnSpc>
              <a:spcBef>
                <a:spcPts val="0"/>
              </a:spcBef>
              <a:spcAft>
                <a:spcPts val="0"/>
              </a:spcAft>
              <a:buClr>
                <a:srgbClr val="3F3F3F"/>
              </a:buClr>
              <a:buSzPts val="1800"/>
              <a:buChar char="•"/>
              <a:defRPr/>
            </a:lvl2pPr>
            <a:lvl3pPr marL="1371600" lvl="2" indent="-342900" algn="l" rtl="0">
              <a:lnSpc>
                <a:spcPct val="150000"/>
              </a:lnSpc>
              <a:spcBef>
                <a:spcPts val="0"/>
              </a:spcBef>
              <a:spcAft>
                <a:spcPts val="0"/>
              </a:spcAft>
              <a:buClr>
                <a:srgbClr val="3F3F3F"/>
              </a:buClr>
              <a:buSzPts val="1800"/>
              <a:buChar char="•"/>
              <a:defRPr/>
            </a:lvl3pPr>
            <a:lvl4pPr marL="1828800" lvl="3" indent="-342900" algn="l" rtl="0">
              <a:lnSpc>
                <a:spcPct val="150000"/>
              </a:lnSpc>
              <a:spcBef>
                <a:spcPts val="0"/>
              </a:spcBef>
              <a:spcAft>
                <a:spcPts val="0"/>
              </a:spcAft>
              <a:buClr>
                <a:srgbClr val="3F3F3F"/>
              </a:buClr>
              <a:buSzPts val="1800"/>
              <a:buChar char="•"/>
              <a:defRPr/>
            </a:lvl4pPr>
            <a:lvl5pPr marL="2286000" lvl="4" indent="-342900" algn="l" rtl="0">
              <a:lnSpc>
                <a:spcPct val="150000"/>
              </a:lnSpc>
              <a:spcBef>
                <a:spcPts val="0"/>
              </a:spcBef>
              <a:spcAft>
                <a:spcPts val="0"/>
              </a:spcAft>
              <a:buClr>
                <a:srgbClr val="3F3F3F"/>
              </a:buClr>
              <a:buSzPts val="1800"/>
              <a:buChar char="•"/>
              <a:defRPr/>
            </a:lvl5pPr>
            <a:lvl6pPr marL="2743200" lvl="5" indent="-342900" algn="l" rtl="0">
              <a:lnSpc>
                <a:spcPct val="90000"/>
              </a:lnSpc>
              <a:spcBef>
                <a:spcPts val="217"/>
              </a:spcBef>
              <a:spcAft>
                <a:spcPts val="0"/>
              </a:spcAft>
              <a:buClr>
                <a:schemeClr val="dk1"/>
              </a:buClr>
              <a:buSzPts val="1800"/>
              <a:buChar char="•"/>
              <a:defRPr/>
            </a:lvl6pPr>
            <a:lvl7pPr marL="3200400" lvl="6" indent="-342900" algn="l" rtl="0">
              <a:lnSpc>
                <a:spcPct val="90000"/>
              </a:lnSpc>
              <a:spcBef>
                <a:spcPts val="217"/>
              </a:spcBef>
              <a:spcAft>
                <a:spcPts val="0"/>
              </a:spcAft>
              <a:buClr>
                <a:schemeClr val="dk1"/>
              </a:buClr>
              <a:buSzPts val="1800"/>
              <a:buChar char="•"/>
              <a:defRPr/>
            </a:lvl7pPr>
            <a:lvl8pPr marL="3657600" lvl="7" indent="-342900" algn="l" rtl="0">
              <a:lnSpc>
                <a:spcPct val="90000"/>
              </a:lnSpc>
              <a:spcBef>
                <a:spcPts val="217"/>
              </a:spcBef>
              <a:spcAft>
                <a:spcPts val="0"/>
              </a:spcAft>
              <a:buClr>
                <a:schemeClr val="dk1"/>
              </a:buClr>
              <a:buSzPts val="1800"/>
              <a:buChar char="•"/>
              <a:defRPr/>
            </a:lvl8pPr>
            <a:lvl9pPr marL="4114800" lvl="8" indent="-342900" algn="l" rtl="0">
              <a:lnSpc>
                <a:spcPct val="90000"/>
              </a:lnSpc>
              <a:spcBef>
                <a:spcPts val="217"/>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pic>
        <p:nvPicPr>
          <p:cNvPr id="68" name="Google Shape;68;p17" descr="HD-ShadowLong.png"/>
          <p:cNvPicPr preferRelativeResize="0"/>
          <p:nvPr/>
        </p:nvPicPr>
        <p:blipFill rotWithShape="1">
          <a:blip r:embed="rId2">
            <a:alphaModFix/>
          </a:blip>
          <a:srcRect/>
          <a:stretch/>
        </p:blipFill>
        <p:spPr>
          <a:xfrm>
            <a:off x="-1" y="4086907"/>
            <a:ext cx="10437813" cy="321164"/>
          </a:xfrm>
          <a:prstGeom prst="rect">
            <a:avLst/>
          </a:prstGeom>
          <a:noFill/>
          <a:ln>
            <a:noFill/>
          </a:ln>
        </p:spPr>
      </p:pic>
      <p:pic>
        <p:nvPicPr>
          <p:cNvPr id="69" name="Google Shape;69;p17" descr="HD-ShadowShort.png"/>
          <p:cNvPicPr preferRelativeResize="0"/>
          <p:nvPr/>
        </p:nvPicPr>
        <p:blipFill rotWithShape="1">
          <a:blip r:embed="rId3">
            <a:alphaModFix/>
          </a:blip>
          <a:srcRect/>
          <a:stretch/>
        </p:blipFill>
        <p:spPr>
          <a:xfrm>
            <a:off x="10585824" y="4087901"/>
            <a:ext cx="1602998" cy="144270"/>
          </a:xfrm>
          <a:prstGeom prst="rect">
            <a:avLst/>
          </a:prstGeom>
          <a:noFill/>
          <a:ln>
            <a:noFill/>
          </a:ln>
        </p:spPr>
      </p:pic>
      <p:sp>
        <p:nvSpPr>
          <p:cNvPr id="70" name="Google Shape;70;p17"/>
          <p:cNvSpPr/>
          <p:nvPr/>
        </p:nvSpPr>
        <p:spPr>
          <a:xfrm>
            <a:off x="-2" y="2726267"/>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7"/>
          <p:cNvSpPr/>
          <p:nvPr/>
        </p:nvSpPr>
        <p:spPr>
          <a:xfrm>
            <a:off x="10585825" y="2726267"/>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7"/>
          <p:cNvSpPr txBox="1">
            <a:spLocks noGrp="1"/>
          </p:cNvSpPr>
          <p:nvPr>
            <p:ph type="title"/>
          </p:nvPr>
        </p:nvSpPr>
        <p:spPr>
          <a:xfrm>
            <a:off x="680322" y="2869895"/>
            <a:ext cx="9613800" cy="1090800"/>
          </a:xfrm>
          <a:prstGeom prst="rect">
            <a:avLst/>
          </a:prstGeom>
          <a:noFill/>
          <a:ln>
            <a:noFill/>
          </a:ln>
        </p:spPr>
        <p:txBody>
          <a:bodyPr spcFirstLastPara="1" wrap="square" lIns="91425" tIns="45700" rIns="91425" bIns="45700" anchor="ctr" anchorCtr="0">
            <a:normAutofit/>
          </a:bodyPr>
          <a:lstStyle>
            <a:lvl1pPr lvl="0" algn="r"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7"/>
          <p:cNvSpPr txBox="1">
            <a:spLocks noGrp="1"/>
          </p:cNvSpPr>
          <p:nvPr>
            <p:ph type="body" idx="1"/>
          </p:nvPr>
        </p:nvSpPr>
        <p:spPr>
          <a:xfrm>
            <a:off x="680322" y="4232171"/>
            <a:ext cx="9613800" cy="1704000"/>
          </a:xfrm>
          <a:prstGeom prst="rect">
            <a:avLst/>
          </a:prstGeom>
          <a:noFill/>
          <a:ln>
            <a:noFill/>
          </a:ln>
        </p:spPr>
        <p:txBody>
          <a:bodyPr spcFirstLastPara="1" wrap="square" lIns="91425" tIns="45700" rIns="91425" bIns="45700" anchor="t" anchorCtr="0">
            <a:normAutofit/>
          </a:bodyPr>
          <a:lstStyle>
            <a:lvl1pPr marL="457200" lvl="0" indent="-228600" algn="r" rtl="0">
              <a:lnSpc>
                <a:spcPct val="90000"/>
              </a:lnSpc>
              <a:spcBef>
                <a:spcPts val="1000"/>
              </a:spcBef>
              <a:spcAft>
                <a:spcPts val="0"/>
              </a:spcAft>
              <a:buClr>
                <a:schemeClr val="lt1"/>
              </a:buClr>
              <a:buSzPts val="2000"/>
              <a:buNone/>
              <a:defRPr sz="20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1800"/>
              <a:buNone/>
              <a:defRPr sz="1800">
                <a:solidFill>
                  <a:schemeClr val="lt1"/>
                </a:solidFill>
              </a:defRPr>
            </a:lvl3pPr>
            <a:lvl4pPr marL="1828800" lvl="3" indent="-228600" algn="l" rtl="0">
              <a:lnSpc>
                <a:spcPct val="90000"/>
              </a:lnSpc>
              <a:spcBef>
                <a:spcPts val="500"/>
              </a:spcBef>
              <a:spcAft>
                <a:spcPts val="0"/>
              </a:spcAft>
              <a:buClr>
                <a:schemeClr val="lt1"/>
              </a:buClr>
              <a:buSzPts val="1600"/>
              <a:buNone/>
              <a:defRPr sz="1600">
                <a:solidFill>
                  <a:schemeClr val="lt1"/>
                </a:solidFill>
              </a:defRPr>
            </a:lvl4pPr>
            <a:lvl5pPr marL="2286000" lvl="4" indent="-228600" algn="l" rtl="0">
              <a:lnSpc>
                <a:spcPct val="9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74" name="Google Shape;74;p1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75" name="Google Shape;75;p1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76" name="Google Shape;76;p17"/>
          <p:cNvSpPr txBox="1">
            <a:spLocks noGrp="1"/>
          </p:cNvSpPr>
          <p:nvPr>
            <p:ph type="sldNum" idx="12"/>
          </p:nvPr>
        </p:nvSpPr>
        <p:spPr>
          <a:xfrm>
            <a:off x="10729455" y="286989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pic>
        <p:nvPicPr>
          <p:cNvPr id="78" name="Google Shape;78;p18"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79" name="Google Shape;79;p18"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80" name="Google Shape;80;p18"/>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18"/>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18"/>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84" name="Google Shape;84;p1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85" name="Google Shape;85;p1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86" name="Google Shape;86;p18"/>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7"/>
        <p:cNvGrpSpPr/>
        <p:nvPr/>
      </p:nvGrpSpPr>
      <p:grpSpPr>
        <a:xfrm>
          <a:off x="0" y="0"/>
          <a:ext cx="0" cy="0"/>
          <a:chOff x="0" y="0"/>
          <a:chExt cx="0" cy="0"/>
        </a:xfrm>
      </p:grpSpPr>
      <p:pic>
        <p:nvPicPr>
          <p:cNvPr id="88" name="Google Shape;88;p19"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89" name="Google Shape;89;p19"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90" name="Google Shape;90;p19"/>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19"/>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9"/>
          <p:cNvSpPr txBox="1">
            <a:spLocks noGrp="1"/>
          </p:cNvSpPr>
          <p:nvPr>
            <p:ph type="title"/>
          </p:nvPr>
        </p:nvSpPr>
        <p:spPr>
          <a:xfrm>
            <a:off x="680321" y="753227"/>
            <a:ext cx="9613800" cy="1080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9"/>
          <p:cNvSpPr txBox="1">
            <a:spLocks noGrp="1"/>
          </p:cNvSpPr>
          <p:nvPr>
            <p:ph type="body" idx="1"/>
          </p:nvPr>
        </p:nvSpPr>
        <p:spPr>
          <a:xfrm>
            <a:off x="4685846" y="2336873"/>
            <a:ext cx="5608200" cy="3599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94" name="Google Shape;94;p19"/>
          <p:cNvSpPr txBox="1">
            <a:spLocks noGrp="1"/>
          </p:cNvSpPr>
          <p:nvPr>
            <p:ph type="body" idx="2"/>
          </p:nvPr>
        </p:nvSpPr>
        <p:spPr>
          <a:xfrm>
            <a:off x="680322" y="2336872"/>
            <a:ext cx="3790200" cy="3599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95" name="Google Shape;95;p1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96" name="Google Shape;96;p1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97" name="Google Shape;97;p19"/>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pic>
        <p:nvPicPr>
          <p:cNvPr id="99" name="Google Shape;99;p20" descr="HD-ShadowShort.png"/>
          <p:cNvPicPr preferRelativeResize="0"/>
          <p:nvPr/>
        </p:nvPicPr>
        <p:blipFill rotWithShape="1">
          <a:blip r:embed="rId2">
            <a:alphaModFix/>
          </a:blip>
          <a:srcRect/>
          <a:stretch/>
        </p:blipFill>
        <p:spPr>
          <a:xfrm>
            <a:off x="10585826" y="1971234"/>
            <a:ext cx="1602998" cy="144270"/>
          </a:xfrm>
          <a:prstGeom prst="rect">
            <a:avLst/>
          </a:prstGeom>
          <a:noFill/>
          <a:ln>
            <a:noFill/>
          </a:ln>
        </p:spPr>
      </p:pic>
      <p:sp>
        <p:nvSpPr>
          <p:cNvPr id="100" name="Google Shape;100;p20"/>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0"/>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02" name="Google Shape;102;p20"/>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03" name="Google Shape;103;p20"/>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4"/>
        <p:cNvGrpSpPr/>
        <p:nvPr/>
      </p:nvGrpSpPr>
      <p:grpSpPr>
        <a:xfrm>
          <a:off x="0" y="0"/>
          <a:ext cx="0" cy="0"/>
          <a:chOff x="0" y="0"/>
          <a:chExt cx="0" cy="0"/>
        </a:xfrm>
      </p:grpSpPr>
      <p:pic>
        <p:nvPicPr>
          <p:cNvPr id="105" name="Google Shape;105;p24"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106" name="Google Shape;106;p24" descr="HD-ShadowShort.png"/>
          <p:cNvPicPr preferRelativeResize="0"/>
          <p:nvPr/>
        </p:nvPicPr>
        <p:blipFill rotWithShape="1">
          <a:blip r:embed="rId3">
            <a:alphaModFix/>
          </a:blip>
          <a:srcRect/>
          <a:stretch/>
        </p:blipFill>
        <p:spPr>
          <a:xfrm>
            <a:off x="9111716" y="4243845"/>
            <a:ext cx="3077107" cy="276940"/>
          </a:xfrm>
          <a:prstGeom prst="rect">
            <a:avLst/>
          </a:prstGeom>
          <a:noFill/>
          <a:ln>
            <a:noFill/>
          </a:ln>
        </p:spPr>
      </p:pic>
      <p:sp>
        <p:nvSpPr>
          <p:cNvPr id="107" name="Google Shape;107;p24"/>
          <p:cNvSpPr/>
          <p:nvPr/>
        </p:nvSpPr>
        <p:spPr>
          <a:xfrm>
            <a:off x="0" y="2590078"/>
            <a:ext cx="8968200" cy="1660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4"/>
          <p:cNvSpPr/>
          <p:nvPr/>
        </p:nvSpPr>
        <p:spPr>
          <a:xfrm>
            <a:off x="9111715" y="2590078"/>
            <a:ext cx="3077100" cy="16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4"/>
          <p:cNvSpPr txBox="1">
            <a:spLocks noGrp="1"/>
          </p:cNvSpPr>
          <p:nvPr>
            <p:ph type="ctrTitle"/>
          </p:nvPr>
        </p:nvSpPr>
        <p:spPr>
          <a:xfrm>
            <a:off x="680322" y="2733709"/>
            <a:ext cx="8144100" cy="1373100"/>
          </a:xfrm>
          <a:prstGeom prst="rect">
            <a:avLst/>
          </a:prstGeom>
          <a:noFill/>
          <a:ln>
            <a:noFill/>
          </a:ln>
        </p:spPr>
        <p:txBody>
          <a:bodyPr spcFirstLastPara="1" wrap="square" lIns="91425" tIns="45700" rIns="91425" bIns="45700" anchor="b" anchorCtr="0">
            <a:noAutofit/>
          </a:bodyPr>
          <a:lstStyle>
            <a:lvl1pPr lvl="0" algn="r" rtl="0">
              <a:lnSpc>
                <a:spcPct val="90000"/>
              </a:lnSpc>
              <a:spcBef>
                <a:spcPts val="0"/>
              </a:spcBef>
              <a:spcAft>
                <a:spcPts val="0"/>
              </a:spcAft>
              <a:buClr>
                <a:schemeClr val="lt1"/>
              </a:buClr>
              <a:buSzPts val="5400"/>
              <a:buFont typeface="Trebuchet MS"/>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24"/>
          <p:cNvSpPr txBox="1">
            <a:spLocks noGrp="1"/>
          </p:cNvSpPr>
          <p:nvPr>
            <p:ph type="subTitle" idx="1"/>
          </p:nvPr>
        </p:nvSpPr>
        <p:spPr>
          <a:xfrm>
            <a:off x="680322" y="4394039"/>
            <a:ext cx="8144100" cy="11178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2000"/>
              <a:buNone/>
              <a:defRPr sz="20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111" name="Google Shape;111;p2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12" name="Google Shape;112;p2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113" name="Google Shape;113;p24"/>
          <p:cNvSpPr txBox="1">
            <a:spLocks noGrp="1"/>
          </p:cNvSpPr>
          <p:nvPr>
            <p:ph type="sldNum" idx="12"/>
          </p:nvPr>
        </p:nvSpPr>
        <p:spPr>
          <a:xfrm>
            <a:off x="9255346" y="2750337"/>
            <a:ext cx="1171800" cy="13563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1.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1.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22000">
              <a:srgbClr val="FFFFFF"/>
            </a:gs>
            <a:gs pos="73000">
              <a:srgbClr val="FEFFFF"/>
            </a:gs>
            <a:gs pos="100000">
              <a:srgbClr val="918888"/>
            </a:gs>
          </a:gsLst>
          <a:lin ang="2519868" scaled="0"/>
        </a:gra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277091" y="201706"/>
            <a:ext cx="116379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883"/>
              <a:buFont typeface="Century Gothic"/>
              <a:buNone/>
              <a:defRPr sz="3883"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277091" y="2089673"/>
            <a:ext cx="11637900" cy="4574700"/>
          </a:xfrm>
          <a:prstGeom prst="rect">
            <a:avLst/>
          </a:prstGeom>
          <a:noFill/>
          <a:ln>
            <a:noFill/>
          </a:ln>
        </p:spPr>
        <p:txBody>
          <a:bodyPr spcFirstLastPara="1" wrap="square" lIns="91425" tIns="45700" rIns="91425" bIns="45700" anchor="t" anchorCtr="0">
            <a:noAutofit/>
          </a:bodyPr>
          <a:lstStyle>
            <a:lvl1pPr marL="457200" marR="0" lvl="0" indent="-385508" algn="l" rtl="0">
              <a:lnSpc>
                <a:spcPct val="150000"/>
              </a:lnSpc>
              <a:spcBef>
                <a:spcPts val="0"/>
              </a:spcBef>
              <a:spcAft>
                <a:spcPts val="0"/>
              </a:spcAft>
              <a:buClr>
                <a:srgbClr val="3F3F3F"/>
              </a:buClr>
              <a:buSzPts val="2471"/>
              <a:buFont typeface="Arial"/>
              <a:buChar char="•"/>
              <a:defRPr sz="2471" b="0" i="0" u="none" strike="noStrike" cap="none">
                <a:solidFill>
                  <a:srgbClr val="3F3F3F"/>
                </a:solidFill>
                <a:latin typeface="Gill Sans"/>
                <a:ea typeface="Gill Sans"/>
                <a:cs typeface="Gill Sans"/>
                <a:sym typeface="Gill Sans"/>
              </a:defRPr>
            </a:lvl1pPr>
            <a:lvl2pPr marL="914400" marR="0" lvl="1" indent="-363093" algn="l" rtl="0">
              <a:lnSpc>
                <a:spcPct val="150000"/>
              </a:lnSpc>
              <a:spcBef>
                <a:spcPts val="0"/>
              </a:spcBef>
              <a:spcAft>
                <a:spcPts val="0"/>
              </a:spcAft>
              <a:buClr>
                <a:srgbClr val="3F3F3F"/>
              </a:buClr>
              <a:buSzPts val="2118"/>
              <a:buFont typeface="Arial"/>
              <a:buChar char="•"/>
              <a:defRPr sz="2118" b="0" i="0" u="none" strike="noStrike" cap="none">
                <a:solidFill>
                  <a:srgbClr val="3F3F3F"/>
                </a:solidFill>
                <a:latin typeface="Gill Sans"/>
                <a:ea typeface="Gill Sans"/>
                <a:cs typeface="Gill Sans"/>
                <a:sym typeface="Gill Sans"/>
              </a:defRPr>
            </a:lvl2pPr>
            <a:lvl3pPr marL="1371600" marR="0" lvl="2" indent="-340677" algn="l" rtl="0">
              <a:lnSpc>
                <a:spcPct val="150000"/>
              </a:lnSpc>
              <a:spcBef>
                <a:spcPts val="0"/>
              </a:spcBef>
              <a:spcAft>
                <a:spcPts val="0"/>
              </a:spcAft>
              <a:buClr>
                <a:srgbClr val="3F3F3F"/>
              </a:buClr>
              <a:buSzPts val="1765"/>
              <a:buFont typeface="Arial"/>
              <a:buChar char="•"/>
              <a:defRPr sz="1765" b="0" i="0" u="none" strike="noStrike" cap="none">
                <a:solidFill>
                  <a:srgbClr val="3F3F3F"/>
                </a:solidFill>
                <a:latin typeface="Gill Sans"/>
                <a:ea typeface="Gill Sans"/>
                <a:cs typeface="Gill Sans"/>
                <a:sym typeface="Gill Sans"/>
              </a:defRPr>
            </a:lvl3pPr>
            <a:lvl4pPr marL="1828800" marR="0" lvl="3" indent="-329438" algn="l" rtl="0">
              <a:lnSpc>
                <a:spcPct val="150000"/>
              </a:lnSpc>
              <a:spcBef>
                <a:spcPts val="0"/>
              </a:spcBef>
              <a:spcAft>
                <a:spcPts val="0"/>
              </a:spcAft>
              <a:buClr>
                <a:srgbClr val="3F3F3F"/>
              </a:buClr>
              <a:buSzPts val="1588"/>
              <a:buFont typeface="Arial"/>
              <a:buChar char="•"/>
              <a:defRPr sz="1588" b="0" i="0" u="none" strike="noStrike" cap="none">
                <a:solidFill>
                  <a:srgbClr val="3F3F3F"/>
                </a:solidFill>
                <a:latin typeface="Gill Sans"/>
                <a:ea typeface="Gill Sans"/>
                <a:cs typeface="Gill Sans"/>
                <a:sym typeface="Gill Sans"/>
              </a:defRPr>
            </a:lvl4pPr>
            <a:lvl5pPr marL="2286000" marR="0" lvl="4" indent="-329438" algn="l" rtl="0">
              <a:lnSpc>
                <a:spcPct val="150000"/>
              </a:lnSpc>
              <a:spcBef>
                <a:spcPts val="0"/>
              </a:spcBef>
              <a:spcAft>
                <a:spcPts val="0"/>
              </a:spcAft>
              <a:buClr>
                <a:srgbClr val="3F3F3F"/>
              </a:buClr>
              <a:buSzPts val="1588"/>
              <a:buFont typeface="Arial"/>
              <a:buChar char="•"/>
              <a:defRPr sz="1588" b="0" i="0" u="none" strike="noStrike" cap="none">
                <a:solidFill>
                  <a:srgbClr val="3F3F3F"/>
                </a:solidFill>
                <a:latin typeface="Gill Sans"/>
                <a:ea typeface="Gill Sans"/>
                <a:cs typeface="Gill Sans"/>
                <a:sym typeface="Gill Sans"/>
              </a:defRPr>
            </a:lvl5pPr>
            <a:lvl6pPr marL="2743200" marR="0" lvl="5" indent="-278320" algn="l" rtl="0">
              <a:lnSpc>
                <a:spcPct val="90000"/>
              </a:lnSpc>
              <a:spcBef>
                <a:spcPts val="217"/>
              </a:spcBef>
              <a:spcAft>
                <a:spcPts val="0"/>
              </a:spcAft>
              <a:buClr>
                <a:schemeClr val="dk1"/>
              </a:buClr>
              <a:buSzPts val="783"/>
              <a:buFont typeface="Arial"/>
              <a:buChar char="•"/>
              <a:defRPr sz="783" b="0" i="0" u="none" strike="noStrike" cap="none">
                <a:solidFill>
                  <a:schemeClr val="dk1"/>
                </a:solidFill>
                <a:latin typeface="Gill Sans"/>
                <a:ea typeface="Gill Sans"/>
                <a:cs typeface="Gill Sans"/>
                <a:sym typeface="Gill Sans"/>
              </a:defRPr>
            </a:lvl6pPr>
            <a:lvl7pPr marL="3200400" marR="0" lvl="6" indent="-278320" algn="l" rtl="0">
              <a:lnSpc>
                <a:spcPct val="90000"/>
              </a:lnSpc>
              <a:spcBef>
                <a:spcPts val="217"/>
              </a:spcBef>
              <a:spcAft>
                <a:spcPts val="0"/>
              </a:spcAft>
              <a:buClr>
                <a:schemeClr val="dk1"/>
              </a:buClr>
              <a:buSzPts val="783"/>
              <a:buFont typeface="Arial"/>
              <a:buChar char="•"/>
              <a:defRPr sz="783" b="0" i="0" u="none" strike="noStrike" cap="none">
                <a:solidFill>
                  <a:schemeClr val="dk1"/>
                </a:solidFill>
                <a:latin typeface="Gill Sans"/>
                <a:ea typeface="Gill Sans"/>
                <a:cs typeface="Gill Sans"/>
                <a:sym typeface="Gill Sans"/>
              </a:defRPr>
            </a:lvl7pPr>
            <a:lvl8pPr marL="3657600" marR="0" lvl="7" indent="-278320" algn="l" rtl="0">
              <a:lnSpc>
                <a:spcPct val="90000"/>
              </a:lnSpc>
              <a:spcBef>
                <a:spcPts val="217"/>
              </a:spcBef>
              <a:spcAft>
                <a:spcPts val="0"/>
              </a:spcAft>
              <a:buClr>
                <a:schemeClr val="dk1"/>
              </a:buClr>
              <a:buSzPts val="783"/>
              <a:buFont typeface="Arial"/>
              <a:buChar char="•"/>
              <a:defRPr sz="783" b="0" i="0" u="none" strike="noStrike" cap="none">
                <a:solidFill>
                  <a:schemeClr val="dk1"/>
                </a:solidFill>
                <a:latin typeface="Gill Sans"/>
                <a:ea typeface="Gill Sans"/>
                <a:cs typeface="Gill Sans"/>
                <a:sym typeface="Gill Sans"/>
              </a:defRPr>
            </a:lvl8pPr>
            <a:lvl9pPr marL="4114800" marR="0" lvl="8" indent="-278320" algn="l" rtl="0">
              <a:lnSpc>
                <a:spcPct val="90000"/>
              </a:lnSpc>
              <a:spcBef>
                <a:spcPts val="217"/>
              </a:spcBef>
              <a:spcAft>
                <a:spcPts val="0"/>
              </a:spcAft>
              <a:buClr>
                <a:schemeClr val="dk1"/>
              </a:buClr>
              <a:buSzPts val="783"/>
              <a:buFont typeface="Arial"/>
              <a:buChar char="•"/>
              <a:defRPr sz="783" b="0" i="0" u="none" strike="noStrike" cap="none">
                <a:solidFill>
                  <a:schemeClr val="dk1"/>
                </a:solidFill>
                <a:latin typeface="Gill Sans"/>
                <a:ea typeface="Gill Sans"/>
                <a:cs typeface="Gill Sans"/>
                <a:sym typeface="Gill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22000">
              <a:srgbClr val="F78121"/>
            </a:gs>
            <a:gs pos="73000">
              <a:srgbClr val="D54006"/>
            </a:gs>
            <a:gs pos="100000">
              <a:srgbClr val="8C0000"/>
            </a:gs>
          </a:gsLst>
          <a:lin ang="2519868" scaled="0"/>
        </a:gradFill>
        <a:effectLst/>
      </p:bgPr>
    </p:bg>
    <p:spTree>
      <p:nvGrpSpPr>
        <p:cNvPr id="1" name="Shape 60"/>
        <p:cNvGrpSpPr/>
        <p:nvPr/>
      </p:nvGrpSpPr>
      <p:grpSpPr>
        <a:xfrm>
          <a:off x="0" y="0"/>
          <a:ext cx="0" cy="0"/>
          <a:chOff x="0" y="0"/>
          <a:chExt cx="0" cy="0"/>
        </a:xfrm>
      </p:grpSpPr>
      <p:pic>
        <p:nvPicPr>
          <p:cNvPr id="61" name="Google Shape;61;p16"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62" name="Google Shape;62;p1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3" name="Google Shape;63;p16"/>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64" name="Google Shape;64;p16"/>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dirty="0"/>
          </a:p>
        </p:txBody>
      </p:sp>
      <p:sp>
        <p:nvSpPr>
          <p:cNvPr id="65" name="Google Shape;65;p16"/>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dirty="0"/>
          </a:p>
        </p:txBody>
      </p:sp>
      <p:sp>
        <p:nvSpPr>
          <p:cNvPr id="66" name="Google Shape;66;p16"/>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36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36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36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36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36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36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36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22000">
              <a:srgbClr val="F78121"/>
            </a:gs>
            <a:gs pos="73000">
              <a:srgbClr val="D54006"/>
            </a:gs>
            <a:gs pos="100000">
              <a:srgbClr val="8C0000"/>
            </a:gs>
          </a:gsLst>
          <a:lin ang="2519868" scaled="0"/>
        </a:gradFill>
        <a:effectLst/>
      </p:bgPr>
    </p:bg>
    <p:spTree>
      <p:nvGrpSpPr>
        <p:cNvPr id="1" name="Shape 253"/>
        <p:cNvGrpSpPr/>
        <p:nvPr/>
      </p:nvGrpSpPr>
      <p:grpSpPr>
        <a:xfrm>
          <a:off x="0" y="0"/>
          <a:ext cx="0" cy="0"/>
          <a:chOff x="0" y="0"/>
          <a:chExt cx="0" cy="0"/>
        </a:xfrm>
      </p:grpSpPr>
      <p:pic>
        <p:nvPicPr>
          <p:cNvPr id="254" name="Google Shape;254;g29ca0722ec9_2_0"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255" name="Google Shape;255;g29ca0722ec9_2_0"/>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56" name="Google Shape;256;g29ca0722ec9_2_0"/>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257" name="Google Shape;257;g29ca0722ec9_2_0"/>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dirty="0"/>
          </a:p>
        </p:txBody>
      </p:sp>
      <p:sp>
        <p:nvSpPr>
          <p:cNvPr id="258" name="Google Shape;258;g29ca0722ec9_2_0"/>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dirty="0"/>
          </a:p>
        </p:txBody>
      </p:sp>
      <p:sp>
        <p:nvSpPr>
          <p:cNvPr id="259" name="Google Shape;259;g29ca0722ec9_2_0"/>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36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36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36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36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36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36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36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acks.cdc.gov/view/cdc/106273"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hyperlink" Target="https://www.ncbi.nlm.nih.gov/pmc/articles/PMC501372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stacks.cdc.gov/view/cdc/106273"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www.currentresults.com/Weather/US/average-annual-temperatures-large-cities.php"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
          <p:cNvSpPr txBox="1">
            <a:spLocks noGrp="1"/>
          </p:cNvSpPr>
          <p:nvPr>
            <p:ph type="ctrTitle"/>
          </p:nvPr>
        </p:nvSpPr>
        <p:spPr>
          <a:xfrm>
            <a:off x="4207758" y="252267"/>
            <a:ext cx="3776400" cy="24165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accent1"/>
              </a:buClr>
              <a:buSzPts val="2200"/>
              <a:buFont typeface="Century Gothic"/>
              <a:buNone/>
            </a:pPr>
            <a:r>
              <a:rPr lang="en-US" sz="2200" i="1" dirty="0"/>
              <a:t>According to the CDC, the US Adult obesity prevalence was 41.9% in 2017 – March 2020.</a:t>
            </a:r>
            <a:r>
              <a:rPr lang="en-US" sz="1200" b="1" i="1" u="sng" dirty="0">
                <a:solidFill>
                  <a:schemeClr val="accent6"/>
                </a:solidFill>
                <a:hlinkClick r:id="rId3">
                  <a:extLst>
                    <a:ext uri="{A12FA001-AC4F-418D-AE19-62706E023703}">
                      <ahyp:hlinkClr xmlns:ahyp="http://schemas.microsoft.com/office/drawing/2018/hyperlinkcolor" val="tx"/>
                    </a:ext>
                  </a:extLst>
                </a:hlinkClick>
              </a:rPr>
              <a:t>(1)</a:t>
            </a:r>
            <a:br>
              <a:rPr lang="en-US" sz="1400" dirty="0"/>
            </a:br>
            <a:endParaRPr sz="1400" dirty="0">
              <a:solidFill>
                <a:srgbClr val="0033CC"/>
              </a:solidFill>
            </a:endParaRPr>
          </a:p>
        </p:txBody>
      </p:sp>
      <p:sp>
        <p:nvSpPr>
          <p:cNvPr id="451" name="Google Shape;451;p1"/>
          <p:cNvSpPr txBox="1">
            <a:spLocks noGrp="1"/>
          </p:cNvSpPr>
          <p:nvPr>
            <p:ph type="body" idx="7"/>
          </p:nvPr>
        </p:nvSpPr>
        <p:spPr>
          <a:xfrm>
            <a:off x="75025" y="744800"/>
            <a:ext cx="3895500" cy="2355900"/>
          </a:xfrm>
          <a:prstGeom prst="rect">
            <a:avLst/>
          </a:prstGeom>
          <a:noFill/>
          <a:ln>
            <a:noFill/>
          </a:ln>
        </p:spPr>
        <p:txBody>
          <a:bodyPr spcFirstLastPara="1" wrap="square" lIns="91425" tIns="45700" rIns="91425" bIns="45700" anchor="t" anchorCtr="0">
            <a:normAutofit/>
          </a:bodyPr>
          <a:lstStyle/>
          <a:p>
            <a:pPr marL="0" lvl="0" indent="0" algn="l" rtl="0">
              <a:lnSpc>
                <a:spcPct val="104272"/>
              </a:lnSpc>
              <a:spcBef>
                <a:spcPts val="0"/>
              </a:spcBef>
              <a:spcAft>
                <a:spcPts val="0"/>
              </a:spcAft>
              <a:buClr>
                <a:schemeClr val="lt1"/>
              </a:buClr>
              <a:buSzPts val="2200"/>
              <a:buFont typeface="Arial"/>
              <a:buNone/>
            </a:pPr>
            <a:r>
              <a:rPr lang="en-US" sz="2200" dirty="0">
                <a:latin typeface="Century Gothic"/>
                <a:ea typeface="Century Gothic"/>
                <a:cs typeface="Century Gothic"/>
                <a:sym typeface="Century Gothic"/>
              </a:rPr>
              <a:t> “Obesity is not a personal failure, it is a societal failure.”</a:t>
            </a:r>
            <a:r>
              <a:rPr lang="en-US" sz="1600" dirty="0">
                <a:latin typeface="Century Gothic"/>
                <a:ea typeface="Century Gothic"/>
                <a:cs typeface="Century Gothic"/>
                <a:sym typeface="Century Gothic"/>
              </a:rPr>
              <a:t>_</a:t>
            </a:r>
            <a:r>
              <a:rPr lang="en-US" sz="1600" b="0" dirty="0">
                <a:latin typeface="Century Gothic"/>
                <a:ea typeface="Century Gothic"/>
                <a:cs typeface="Century Gothic"/>
                <a:sym typeface="Century Gothic"/>
              </a:rPr>
              <a:t>George A. Bray</a:t>
            </a:r>
            <a:r>
              <a:rPr lang="en-US" sz="1200" u="sng" dirty="0">
                <a:solidFill>
                  <a:schemeClr val="accent6"/>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(3)</a:t>
            </a:r>
            <a:endParaRPr sz="1200" dirty="0">
              <a:solidFill>
                <a:schemeClr val="accent6"/>
              </a:solidFill>
              <a:latin typeface="Century Gothic"/>
              <a:ea typeface="Century Gothic"/>
              <a:cs typeface="Century Gothic"/>
              <a:sym typeface="Century Gothic"/>
            </a:endParaRPr>
          </a:p>
          <a:p>
            <a:pPr marL="0" lvl="0" indent="0" algn="l" rtl="0">
              <a:lnSpc>
                <a:spcPct val="104272"/>
              </a:lnSpc>
              <a:spcBef>
                <a:spcPts val="0"/>
              </a:spcBef>
              <a:spcAft>
                <a:spcPts val="0"/>
              </a:spcAft>
              <a:buClr>
                <a:schemeClr val="lt1"/>
              </a:buClr>
              <a:buSzPts val="2200"/>
              <a:buFont typeface="Arial"/>
              <a:buNone/>
            </a:pPr>
            <a:endParaRPr sz="2200" dirty="0">
              <a:latin typeface="Century Gothic"/>
              <a:ea typeface="Century Gothic"/>
              <a:cs typeface="Century Gothic"/>
              <a:sym typeface="Century Gothic"/>
            </a:endParaRPr>
          </a:p>
        </p:txBody>
      </p:sp>
      <p:pic>
        <p:nvPicPr>
          <p:cNvPr id="452" name="Google Shape;452;p1" descr="back of shoes as they run away"/>
          <p:cNvPicPr preferRelativeResize="0">
            <a:picLocks noGrp="1"/>
          </p:cNvPicPr>
          <p:nvPr>
            <p:ph type="pic" idx="4"/>
          </p:nvPr>
        </p:nvPicPr>
        <p:blipFill rotWithShape="1">
          <a:blip r:embed="rId5">
            <a:alphaModFix/>
          </a:blip>
          <a:srcRect l="237" r="236"/>
          <a:stretch/>
        </p:blipFill>
        <p:spPr>
          <a:xfrm>
            <a:off x="0" y="3429000"/>
            <a:ext cx="4045524" cy="3429000"/>
          </a:xfrm>
          <a:prstGeom prst="rect">
            <a:avLst/>
          </a:prstGeom>
          <a:noFill/>
          <a:ln>
            <a:noFill/>
          </a:ln>
        </p:spPr>
      </p:pic>
      <p:sp>
        <p:nvSpPr>
          <p:cNvPr id="453" name="Google Shape;453;p1"/>
          <p:cNvSpPr txBox="1">
            <a:spLocks noGrp="1"/>
          </p:cNvSpPr>
          <p:nvPr>
            <p:ph type="body" idx="1"/>
          </p:nvPr>
        </p:nvSpPr>
        <p:spPr>
          <a:xfrm>
            <a:off x="4289830" y="4042757"/>
            <a:ext cx="3524596" cy="322729"/>
          </a:xfrm>
          <a:prstGeom prst="rect">
            <a:avLst/>
          </a:prstGeom>
          <a:noFill/>
          <a:ln>
            <a:noFill/>
          </a:ln>
        </p:spPr>
        <p:txBody>
          <a:bodyPr spcFirstLastPara="1" wrap="square" lIns="0" tIns="45700" rIns="0" bIns="45700" anchor="ctr" anchorCtr="0">
            <a:noAutofit/>
          </a:bodyPr>
          <a:lstStyle/>
          <a:p>
            <a:pPr marL="0" lvl="0" indent="0" algn="l" rtl="0">
              <a:lnSpc>
                <a:spcPct val="150000"/>
              </a:lnSpc>
              <a:spcBef>
                <a:spcPts val="0"/>
              </a:spcBef>
              <a:spcAft>
                <a:spcPts val="0"/>
              </a:spcAft>
              <a:buClr>
                <a:schemeClr val="lt1"/>
              </a:buClr>
              <a:buSzPts val="2600"/>
              <a:buNone/>
            </a:pPr>
            <a:r>
              <a:rPr lang="en-US" sz="2600" dirty="0"/>
              <a:t>Group Members</a:t>
            </a:r>
            <a:endParaRPr dirty="0"/>
          </a:p>
        </p:txBody>
      </p:sp>
      <p:sp>
        <p:nvSpPr>
          <p:cNvPr id="454" name="Google Shape;454;p1"/>
          <p:cNvSpPr txBox="1">
            <a:spLocks noGrp="1"/>
          </p:cNvSpPr>
          <p:nvPr>
            <p:ph type="body" idx="3"/>
          </p:nvPr>
        </p:nvSpPr>
        <p:spPr>
          <a:xfrm>
            <a:off x="4344785" y="4469802"/>
            <a:ext cx="3513513" cy="1653988"/>
          </a:xfrm>
          <a:prstGeom prst="rect">
            <a:avLst/>
          </a:prstGeom>
          <a:noFill/>
          <a:ln>
            <a:noFill/>
          </a:ln>
        </p:spPr>
        <p:txBody>
          <a:bodyPr spcFirstLastPara="1" wrap="square" lIns="0" tIns="45700" rIns="0" bIns="45700" anchor="t" anchorCtr="0">
            <a:noAutofit/>
          </a:bodyPr>
          <a:lstStyle/>
          <a:p>
            <a:pPr marL="0" lvl="0" indent="0" algn="l" rtl="0">
              <a:lnSpc>
                <a:spcPct val="150000"/>
              </a:lnSpc>
              <a:spcBef>
                <a:spcPts val="0"/>
              </a:spcBef>
              <a:spcAft>
                <a:spcPts val="0"/>
              </a:spcAft>
              <a:buClr>
                <a:schemeClr val="lt1"/>
              </a:buClr>
              <a:buSzPts val="1800"/>
              <a:buNone/>
            </a:pPr>
            <a:r>
              <a:rPr lang="en-US" sz="1800" dirty="0"/>
              <a:t>Emilia Roberts</a:t>
            </a:r>
            <a:endParaRPr dirty="0"/>
          </a:p>
          <a:p>
            <a:pPr marL="0" lvl="0" indent="0" algn="l" rtl="0">
              <a:lnSpc>
                <a:spcPct val="150000"/>
              </a:lnSpc>
              <a:spcBef>
                <a:spcPts val="0"/>
              </a:spcBef>
              <a:spcAft>
                <a:spcPts val="0"/>
              </a:spcAft>
              <a:buClr>
                <a:schemeClr val="lt1"/>
              </a:buClr>
              <a:buSzPts val="1800"/>
              <a:buNone/>
            </a:pPr>
            <a:r>
              <a:rPr lang="en-US" sz="1800" dirty="0"/>
              <a:t>Elona Xhikola</a:t>
            </a:r>
            <a:endParaRPr sz="1800" dirty="0"/>
          </a:p>
          <a:p>
            <a:pPr marL="0" lvl="0" indent="0" algn="l" rtl="0">
              <a:lnSpc>
                <a:spcPct val="150000"/>
              </a:lnSpc>
              <a:spcBef>
                <a:spcPts val="0"/>
              </a:spcBef>
              <a:spcAft>
                <a:spcPts val="0"/>
              </a:spcAft>
              <a:buClr>
                <a:schemeClr val="lt1"/>
              </a:buClr>
              <a:buSzPts val="1800"/>
              <a:buNone/>
            </a:pPr>
            <a:r>
              <a:rPr lang="en-US" sz="1800" dirty="0"/>
              <a:t>Raghen Morrow</a:t>
            </a:r>
            <a:endParaRPr sz="1800" dirty="0"/>
          </a:p>
        </p:txBody>
      </p:sp>
      <p:pic>
        <p:nvPicPr>
          <p:cNvPr id="455" name="Google Shape;455;p1" descr="close up of person tying shoes"/>
          <p:cNvPicPr preferRelativeResize="0">
            <a:picLocks noGrp="1"/>
          </p:cNvPicPr>
          <p:nvPr>
            <p:ph type="pic" idx="5"/>
          </p:nvPr>
        </p:nvPicPr>
        <p:blipFill rotWithShape="1">
          <a:blip r:embed="rId6">
            <a:alphaModFix amt="90000"/>
          </a:blip>
          <a:srcRect l="34" r="33"/>
          <a:stretch/>
        </p:blipFill>
        <p:spPr>
          <a:xfrm>
            <a:off x="8146477" y="-1"/>
            <a:ext cx="4045524" cy="6857996"/>
          </a:xfrm>
          <a:prstGeom prst="rect">
            <a:avLst/>
          </a:prstGeom>
          <a:solidFill>
            <a:schemeClr val="dk1"/>
          </a:solidFill>
          <a:ln>
            <a:noFill/>
          </a:ln>
        </p:spPr>
      </p:pic>
      <p:sp>
        <p:nvSpPr>
          <p:cNvPr id="456" name="Google Shape;456;p1"/>
          <p:cNvSpPr txBox="1">
            <a:spLocks noGrp="1"/>
          </p:cNvSpPr>
          <p:nvPr>
            <p:ph type="body" idx="8"/>
          </p:nvPr>
        </p:nvSpPr>
        <p:spPr>
          <a:xfrm>
            <a:off x="8428775" y="4752200"/>
            <a:ext cx="3425400" cy="13716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lt1"/>
              </a:buClr>
              <a:buSzPts val="2600"/>
              <a:buFont typeface="Arial"/>
              <a:buNone/>
            </a:pPr>
            <a:r>
              <a:rPr lang="en-US" sz="2800" dirty="0"/>
              <a:t>US ADULT OBESITY FACTORS</a:t>
            </a:r>
            <a:r>
              <a:rPr lang="en-US" sz="2600" dirty="0"/>
              <a:t> </a:t>
            </a:r>
            <a:endParaRPr dirty="0"/>
          </a:p>
        </p:txBody>
      </p:sp>
      <p:sp>
        <p:nvSpPr>
          <p:cNvPr id="457" name="Google Shape;457;p1"/>
          <p:cNvSpPr txBox="1">
            <a:spLocks noGrp="1"/>
          </p:cNvSpPr>
          <p:nvPr>
            <p:ph type="body" idx="9"/>
          </p:nvPr>
        </p:nvSpPr>
        <p:spPr>
          <a:xfrm>
            <a:off x="8690838" y="5984875"/>
            <a:ext cx="2956800" cy="495000"/>
          </a:xfrm>
          <a:prstGeom prst="rect">
            <a:avLst/>
          </a:prstGeom>
          <a:noFill/>
          <a:ln>
            <a:noFill/>
          </a:ln>
        </p:spPr>
        <p:txBody>
          <a:bodyPr spcFirstLastPara="1" wrap="square" lIns="91425" tIns="45700" rIns="91425" bIns="45700" anchor="t" anchorCtr="0">
            <a:noAutofit/>
          </a:bodyPr>
          <a:lstStyle/>
          <a:p>
            <a:pPr marL="0" lvl="0" indent="0" algn="l" rtl="0">
              <a:lnSpc>
                <a:spcPct val="104272"/>
              </a:lnSpc>
              <a:spcBef>
                <a:spcPts val="0"/>
              </a:spcBef>
              <a:spcAft>
                <a:spcPts val="0"/>
              </a:spcAft>
              <a:buClr>
                <a:schemeClr val="lt1"/>
              </a:buClr>
              <a:buSzPts val="2200"/>
              <a:buFont typeface="Arial"/>
              <a:buNone/>
            </a:pPr>
            <a:r>
              <a:rPr lang="en-US" sz="1600" dirty="0"/>
              <a:t>The Role of Walkability, Income, &amp; Weather on US Adult Obesity</a:t>
            </a:r>
            <a:endParaRPr sz="1600" dirty="0"/>
          </a:p>
        </p:txBody>
      </p:sp>
      <p:cxnSp>
        <p:nvCxnSpPr>
          <p:cNvPr id="458" name="Google Shape;458;p1"/>
          <p:cNvCxnSpPr/>
          <p:nvPr/>
        </p:nvCxnSpPr>
        <p:spPr>
          <a:xfrm>
            <a:off x="9738128" y="5810657"/>
            <a:ext cx="806700" cy="0"/>
          </a:xfrm>
          <a:prstGeom prst="straightConnector1">
            <a:avLst/>
          </a:prstGeom>
          <a:noFill/>
          <a:ln w="60325" cap="rnd" cmpd="sng">
            <a:solidFill>
              <a:schemeClr val="lt1"/>
            </a:solidFill>
            <a:prstDash val="dot"/>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1"/>
        <p:cNvGrpSpPr/>
        <p:nvPr/>
      </p:nvGrpSpPr>
      <p:grpSpPr>
        <a:xfrm>
          <a:off x="0" y="0"/>
          <a:ext cx="0" cy="0"/>
          <a:chOff x="0" y="0"/>
          <a:chExt cx="0" cy="0"/>
        </a:xfrm>
      </p:grpSpPr>
      <p:sp>
        <p:nvSpPr>
          <p:cNvPr id="572" name="Google Shape;572;g29cab9d0f0a_0_37"/>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Map of Obesity categorized by Income </a:t>
            </a:r>
            <a:endParaRPr dirty="0"/>
          </a:p>
        </p:txBody>
      </p:sp>
      <p:sp>
        <p:nvSpPr>
          <p:cNvPr id="573" name="Google Shape;573;g29cab9d0f0a_0_37"/>
          <p:cNvSpPr txBox="1">
            <a:spLocks noGrp="1"/>
          </p:cNvSpPr>
          <p:nvPr>
            <p:ph type="body" idx="1"/>
          </p:nvPr>
        </p:nvSpPr>
        <p:spPr>
          <a:xfrm>
            <a:off x="0" y="2014675"/>
            <a:ext cx="12192000" cy="4843200"/>
          </a:xfrm>
          <a:prstGeom prst="rect">
            <a:avLst/>
          </a:prstGeom>
          <a:noFill/>
          <a:ln>
            <a:noFill/>
          </a:ln>
        </p:spPr>
        <p:txBody>
          <a:bodyPr spcFirstLastPara="1" wrap="square" lIns="91425" tIns="45700" rIns="91425" bIns="45700" anchor="t" anchorCtr="0">
            <a:normAutofit/>
          </a:bodyPr>
          <a:lstStyle/>
          <a:p>
            <a:pPr marL="228600" lvl="0" indent="-76200" algn="just" rtl="0">
              <a:lnSpc>
                <a:spcPct val="90000"/>
              </a:lnSpc>
              <a:spcBef>
                <a:spcPts val="0"/>
              </a:spcBef>
              <a:spcAft>
                <a:spcPts val="0"/>
              </a:spcAft>
              <a:buClr>
                <a:schemeClr val="lt1"/>
              </a:buClr>
              <a:buSzPts val="2400"/>
              <a:buNone/>
            </a:pPr>
            <a:r>
              <a:rPr lang="en-US" sz="1500" dirty="0">
                <a:solidFill>
                  <a:schemeClr val="dk1"/>
                </a:solidFill>
                <a:latin typeface="Times New Roman"/>
                <a:ea typeface="Times New Roman"/>
                <a:cs typeface="Times New Roman"/>
                <a:sym typeface="Times New Roman"/>
              </a:rPr>
              <a:t>The map provides a view on which obesity is located by the city , and the income range. On the popup displays the Name of the City, Longitude, Latitude, Income Range, Income Average, Obesity Rate. Also the legends helps to define the range by the color.</a:t>
            </a:r>
            <a:endParaRPr sz="1500" dirty="0">
              <a:solidFill>
                <a:schemeClr val="dk1"/>
              </a:solidFill>
              <a:latin typeface="Times New Roman"/>
              <a:ea typeface="Times New Roman"/>
              <a:cs typeface="Times New Roman"/>
              <a:sym typeface="Times New Roman"/>
            </a:endParaRPr>
          </a:p>
        </p:txBody>
      </p:sp>
      <p:sp>
        <p:nvSpPr>
          <p:cNvPr id="574" name="Google Shape;574;g29cab9d0f0a_0_37"/>
          <p:cNvSpPr txBox="1"/>
          <p:nvPr/>
        </p:nvSpPr>
        <p:spPr>
          <a:xfrm>
            <a:off x="5708225" y="-2063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g29cab9d0f0a_0_3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76" name="Google Shape;576;g29cab9d0f0a_0_37"/>
          <p:cNvPicPr preferRelativeResize="0"/>
          <p:nvPr/>
        </p:nvPicPr>
        <p:blipFill>
          <a:blip r:embed="rId3">
            <a:alphaModFix/>
          </a:blip>
          <a:stretch>
            <a:fillRect/>
          </a:stretch>
        </p:blipFill>
        <p:spPr>
          <a:xfrm>
            <a:off x="1351400" y="2610725"/>
            <a:ext cx="9613801" cy="379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0"/>
        <p:cNvGrpSpPr/>
        <p:nvPr/>
      </p:nvGrpSpPr>
      <p:grpSpPr>
        <a:xfrm>
          <a:off x="0" y="0"/>
          <a:ext cx="0" cy="0"/>
          <a:chOff x="0" y="0"/>
          <a:chExt cx="0" cy="0"/>
        </a:xfrm>
      </p:grpSpPr>
      <p:sp>
        <p:nvSpPr>
          <p:cNvPr id="581" name="Google Shape;581;g29cf780659f_0_2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rebuchet MS"/>
              <a:buNone/>
            </a:pPr>
            <a:r>
              <a:rPr lang="en-US" dirty="0"/>
              <a:t>Conclusion</a:t>
            </a:r>
            <a:endParaRPr dirty="0"/>
          </a:p>
        </p:txBody>
      </p:sp>
      <p:sp>
        <p:nvSpPr>
          <p:cNvPr id="582" name="Google Shape;582;g29cf780659f_0_22"/>
          <p:cNvSpPr txBox="1">
            <a:spLocks noGrp="1"/>
          </p:cNvSpPr>
          <p:nvPr>
            <p:ph type="body" idx="1"/>
          </p:nvPr>
        </p:nvSpPr>
        <p:spPr>
          <a:xfrm>
            <a:off x="264550" y="2106250"/>
            <a:ext cx="11630100" cy="4843200"/>
          </a:xfrm>
          <a:prstGeom prst="rect">
            <a:avLst/>
          </a:prstGeom>
          <a:noFill/>
          <a:ln>
            <a:noFill/>
          </a:ln>
        </p:spPr>
        <p:txBody>
          <a:bodyPr spcFirstLastPara="1" wrap="square" lIns="91425" tIns="45700" rIns="91425" bIns="45700" anchor="t" anchorCtr="0">
            <a:normAutofit/>
          </a:bodyPr>
          <a:lstStyle/>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a:p>
            <a:pPr marL="0" lvl="0" indent="0" algn="ctr" rtl="0">
              <a:spcBef>
                <a:spcPts val="1000"/>
              </a:spcBef>
              <a:spcAft>
                <a:spcPts val="0"/>
              </a:spcAft>
              <a:buClr>
                <a:schemeClr val="dk1"/>
              </a:buClr>
              <a:buSzPts val="1100"/>
              <a:buFont typeface="Arial"/>
              <a:buNone/>
            </a:pPr>
            <a:r>
              <a:rPr lang="en-US" sz="1900" dirty="0">
                <a:solidFill>
                  <a:srgbClr val="0F0F0F"/>
                </a:solidFill>
                <a:latin typeface="Times New Roman"/>
                <a:ea typeface="Times New Roman"/>
                <a:cs typeface="Times New Roman"/>
                <a:sym typeface="Times New Roman"/>
              </a:rPr>
              <a:t>The  analysis highlights a consistent pattern: higher income levels are associated with lower obesity rates. Understanding this relationship is essential for developing targeted public health strategies and policies aimed at reducing obesity and promoting well-being. Further research, including a broader range of factors and regional considerations, would enhance our understanding of the complex dynamics between income and obesity.</a:t>
            </a:r>
            <a:endParaRPr sz="3100" dirty="0">
              <a:latin typeface="Times New Roman"/>
              <a:ea typeface="Times New Roman"/>
              <a:cs typeface="Times New Roman"/>
              <a:sym typeface="Times New Roman"/>
            </a:endParaRPr>
          </a:p>
          <a:p>
            <a:pPr marL="0" lvl="0" indent="0" algn="ctr" rtl="0">
              <a:spcBef>
                <a:spcPts val="1000"/>
              </a:spcBef>
              <a:spcAft>
                <a:spcPts val="0"/>
              </a:spcAft>
              <a:buNone/>
            </a:pPr>
            <a:endParaRPr sz="1900" dirty="0">
              <a:solidFill>
                <a:srgbClr val="0F0F0F"/>
              </a:solidFill>
              <a:latin typeface="Times New Roman"/>
              <a:ea typeface="Times New Roman"/>
              <a:cs typeface="Times New Roman"/>
              <a:sym typeface="Times New Roman"/>
            </a:endParaRPr>
          </a:p>
        </p:txBody>
      </p:sp>
      <p:sp>
        <p:nvSpPr>
          <p:cNvPr id="583" name="Google Shape;583;g29cf780659f_0_22"/>
          <p:cNvSpPr txBox="1"/>
          <p:nvPr/>
        </p:nvSpPr>
        <p:spPr>
          <a:xfrm>
            <a:off x="6354225" y="25586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g29cf780659f_0_22"/>
          <p:cNvSpPr txBox="1"/>
          <p:nvPr/>
        </p:nvSpPr>
        <p:spPr>
          <a:xfrm>
            <a:off x="6246450" y="3240600"/>
            <a:ext cx="2870400" cy="10809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2000" b="1" dirty="0">
              <a:solidFill>
                <a:schemeClr val="dk1"/>
              </a:solidFill>
              <a:latin typeface="Times New Roman"/>
              <a:ea typeface="Times New Roman"/>
              <a:cs typeface="Times New Roman"/>
              <a:sym typeface="Times New Roman"/>
            </a:endParaRPr>
          </a:p>
        </p:txBody>
      </p:sp>
      <p:sp>
        <p:nvSpPr>
          <p:cNvPr id="585" name="Google Shape;585;g29cf780659f_0_22"/>
          <p:cNvSpPr txBox="1"/>
          <p:nvPr/>
        </p:nvSpPr>
        <p:spPr>
          <a:xfrm>
            <a:off x="3215325" y="2655700"/>
            <a:ext cx="160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dirty="0">
              <a:solidFill>
                <a:schemeClr val="lt1"/>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3600"/>
              <a:buFont typeface="Century Gothic"/>
              <a:buNone/>
            </a:pPr>
            <a:r>
              <a:rPr lang="en-US" b="1" i="0" u="none" strike="noStrike" cap="none" dirty="0">
                <a:solidFill>
                  <a:srgbClr val="FFFFFF"/>
                </a:solidFill>
                <a:latin typeface="Century Gothic"/>
                <a:ea typeface="Century Gothic"/>
                <a:cs typeface="Century Gothic"/>
                <a:sym typeface="Century Gothic"/>
              </a:rPr>
              <a:t>Obesity vs Weather </a:t>
            </a:r>
            <a:endParaRPr dirty="0"/>
          </a:p>
        </p:txBody>
      </p:sp>
      <p:sp>
        <p:nvSpPr>
          <p:cNvPr id="591" name="Google Shape;591;p8"/>
          <p:cNvSpPr txBox="1">
            <a:spLocks noGrp="1"/>
          </p:cNvSpPr>
          <p:nvPr>
            <p:ph type="body" idx="1"/>
          </p:nvPr>
        </p:nvSpPr>
        <p:spPr>
          <a:xfrm>
            <a:off x="-175500" y="4218675"/>
            <a:ext cx="10678500" cy="1704000"/>
          </a:xfrm>
          <a:prstGeom prst="rect">
            <a:avLst/>
          </a:prstGeom>
          <a:noFill/>
          <a:ln>
            <a:noFill/>
          </a:ln>
        </p:spPr>
        <p:txBody>
          <a:bodyPr spcFirstLastPara="1" wrap="square" lIns="91425" tIns="45700" rIns="91425" bIns="45700" anchor="t" anchorCtr="0">
            <a:normAutofit/>
          </a:bodyPr>
          <a:lstStyle/>
          <a:p>
            <a:pPr marL="0" lvl="0" indent="0" algn="r" rtl="0">
              <a:lnSpc>
                <a:spcPct val="115000"/>
              </a:lnSpc>
              <a:spcBef>
                <a:spcPts val="1500"/>
              </a:spcBef>
              <a:spcAft>
                <a:spcPts val="0"/>
              </a:spcAft>
              <a:buClr>
                <a:schemeClr val="dk1"/>
              </a:buClr>
              <a:buSzPts val="1100"/>
              <a:buNone/>
            </a:pPr>
            <a:r>
              <a:rPr lang="en-US" b="1" i="1" dirty="0"/>
              <a:t>Does weather have an effect on obesity rate?</a:t>
            </a:r>
            <a:endParaRPr b="1" i="1" dirty="0"/>
          </a:p>
          <a:p>
            <a:pPr marL="0" lvl="0" indent="0" algn="r" rtl="0">
              <a:lnSpc>
                <a:spcPct val="115000"/>
              </a:lnSpc>
              <a:spcBef>
                <a:spcPts val="1500"/>
              </a:spcBef>
              <a:spcAft>
                <a:spcPts val="0"/>
              </a:spcAft>
              <a:buClr>
                <a:schemeClr val="dk1"/>
              </a:buClr>
              <a:buSzPts val="1100"/>
              <a:buNone/>
            </a:pPr>
            <a:r>
              <a:rPr lang="en-US" b="1" dirty="0"/>
              <a:t>- Raghen</a:t>
            </a:r>
            <a:endParaRPr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5"/>
        <p:cNvGrpSpPr/>
        <p:nvPr/>
      </p:nvGrpSpPr>
      <p:grpSpPr>
        <a:xfrm>
          <a:off x="0" y="0"/>
          <a:ext cx="0" cy="0"/>
          <a:chOff x="0" y="0"/>
          <a:chExt cx="0" cy="0"/>
        </a:xfrm>
      </p:grpSpPr>
      <p:sp>
        <p:nvSpPr>
          <p:cNvPr id="596" name="Google Shape;596;g29ca0722ec9_8_43"/>
          <p:cNvSpPr/>
          <p:nvPr/>
        </p:nvSpPr>
        <p:spPr>
          <a:xfrm>
            <a:off x="4103071" y="3336108"/>
            <a:ext cx="3477309" cy="2621080"/>
          </a:xfrm>
          <a:prstGeom prst="flowChartProcess">
            <a:avLst/>
          </a:prstGeom>
          <a:solidFill>
            <a:srgbClr val="D8D8D8"/>
          </a:solidFill>
          <a:ln w="127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597" name="Google Shape;597;g29ca0722ec9_8_43"/>
          <p:cNvSpPr/>
          <p:nvPr/>
        </p:nvSpPr>
        <p:spPr>
          <a:xfrm>
            <a:off x="4103071" y="2531750"/>
            <a:ext cx="3507000" cy="714000"/>
          </a:xfrm>
          <a:prstGeom prst="roundRect">
            <a:avLst>
              <a:gd name="adj" fmla="val 16667"/>
            </a:avLst>
          </a:prstGeom>
          <a:solidFill>
            <a:srgbClr val="CB35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598" name="Google Shape;598;g29ca0722ec9_8_4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Hypothesis to be Tested </a:t>
            </a:r>
            <a:endParaRPr dirty="0"/>
          </a:p>
        </p:txBody>
      </p:sp>
      <p:sp>
        <p:nvSpPr>
          <p:cNvPr id="599" name="Google Shape;599;g29ca0722ec9_8_43"/>
          <p:cNvSpPr txBox="1"/>
          <p:nvPr/>
        </p:nvSpPr>
        <p:spPr>
          <a:xfrm>
            <a:off x="4717035" y="2645500"/>
            <a:ext cx="22791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lt1"/>
                </a:solidFill>
                <a:latin typeface="Trebuchet MS"/>
                <a:ea typeface="Trebuchet MS"/>
                <a:cs typeface="Trebuchet MS"/>
                <a:sym typeface="Trebuchet MS"/>
              </a:rPr>
              <a:t>Null Hypothesis </a:t>
            </a:r>
            <a:endParaRPr sz="2200" dirty="0"/>
          </a:p>
        </p:txBody>
      </p:sp>
      <p:sp>
        <p:nvSpPr>
          <p:cNvPr id="600" name="Google Shape;600;g29ca0722ec9_8_43"/>
          <p:cNvSpPr txBox="1"/>
          <p:nvPr/>
        </p:nvSpPr>
        <p:spPr>
          <a:xfrm>
            <a:off x="4283084" y="3373778"/>
            <a:ext cx="31767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A cities with colder avg low temperatures will not result in a higher percentage of obese adults.</a:t>
            </a:r>
            <a:endParaRPr sz="1600" dirty="0"/>
          </a:p>
        </p:txBody>
      </p:sp>
      <p:sp>
        <p:nvSpPr>
          <p:cNvPr id="601" name="Google Shape;601;g29ca0722ec9_8_43"/>
          <p:cNvSpPr/>
          <p:nvPr/>
        </p:nvSpPr>
        <p:spPr>
          <a:xfrm>
            <a:off x="7884939" y="3328713"/>
            <a:ext cx="3428892" cy="2621080"/>
          </a:xfrm>
          <a:prstGeom prst="flowChartProcess">
            <a:avLst/>
          </a:prstGeom>
          <a:solidFill>
            <a:srgbClr val="D8D8D8"/>
          </a:solidFill>
          <a:ln w="127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02" name="Google Shape;602;g29ca0722ec9_8_43"/>
          <p:cNvSpPr/>
          <p:nvPr/>
        </p:nvSpPr>
        <p:spPr>
          <a:xfrm>
            <a:off x="7884938" y="2531750"/>
            <a:ext cx="3429000" cy="714000"/>
          </a:xfrm>
          <a:prstGeom prst="roundRect">
            <a:avLst>
              <a:gd name="adj" fmla="val 16667"/>
            </a:avLst>
          </a:prstGeom>
          <a:solidFill>
            <a:srgbClr val="F1C2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03" name="Google Shape;603;g29ca0722ec9_8_43"/>
          <p:cNvSpPr txBox="1"/>
          <p:nvPr/>
        </p:nvSpPr>
        <p:spPr>
          <a:xfrm>
            <a:off x="7971651" y="2645500"/>
            <a:ext cx="325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lt1"/>
                </a:solidFill>
                <a:latin typeface="Trebuchet MS"/>
                <a:ea typeface="Trebuchet MS"/>
                <a:cs typeface="Trebuchet MS"/>
                <a:sym typeface="Trebuchet MS"/>
              </a:rPr>
              <a:t>Alternative Hypothesis </a:t>
            </a:r>
            <a:endParaRPr sz="2200" dirty="0"/>
          </a:p>
        </p:txBody>
      </p:sp>
      <p:sp>
        <p:nvSpPr>
          <p:cNvPr id="604" name="Google Shape;604;g29ca0722ec9_8_43"/>
          <p:cNvSpPr txBox="1"/>
          <p:nvPr/>
        </p:nvSpPr>
        <p:spPr>
          <a:xfrm>
            <a:off x="8031530" y="3382619"/>
            <a:ext cx="31356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US Cities with lower average temperatures and higher rates of precipitation will result in a higher percentage of obese adults.</a:t>
            </a:r>
            <a:endParaRPr sz="1600" dirty="0"/>
          </a:p>
        </p:txBody>
      </p:sp>
      <p:sp>
        <p:nvSpPr>
          <p:cNvPr id="605" name="Google Shape;605;g29ca0722ec9_8_43"/>
          <p:cNvSpPr/>
          <p:nvPr/>
        </p:nvSpPr>
        <p:spPr>
          <a:xfrm>
            <a:off x="321225" y="3345920"/>
            <a:ext cx="3477309" cy="2621080"/>
          </a:xfrm>
          <a:prstGeom prst="flowChartProcess">
            <a:avLst/>
          </a:prstGeom>
          <a:solidFill>
            <a:srgbClr val="D8D8D8"/>
          </a:solidFill>
          <a:ln w="127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06" name="Google Shape;606;g29ca0722ec9_8_43"/>
          <p:cNvSpPr/>
          <p:nvPr/>
        </p:nvSpPr>
        <p:spPr>
          <a:xfrm>
            <a:off x="321225" y="2541562"/>
            <a:ext cx="3507000" cy="714000"/>
          </a:xfrm>
          <a:prstGeom prst="roundRect">
            <a:avLst>
              <a:gd name="adj" fmla="val 16667"/>
            </a:avLst>
          </a:prstGeom>
          <a:solidFill>
            <a:srgbClr val="4581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07" name="Google Shape;607;g29ca0722ec9_8_43"/>
          <p:cNvSpPr txBox="1"/>
          <p:nvPr/>
        </p:nvSpPr>
        <p:spPr>
          <a:xfrm>
            <a:off x="1121014" y="2645512"/>
            <a:ext cx="22791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lt1"/>
                </a:solidFill>
                <a:latin typeface="Trebuchet MS"/>
                <a:ea typeface="Trebuchet MS"/>
                <a:cs typeface="Trebuchet MS"/>
                <a:sym typeface="Trebuchet MS"/>
              </a:rPr>
              <a:t> Hypothesis </a:t>
            </a:r>
            <a:endParaRPr sz="2200" dirty="0"/>
          </a:p>
        </p:txBody>
      </p:sp>
      <p:sp>
        <p:nvSpPr>
          <p:cNvPr id="608" name="Google Shape;608;g29ca0722ec9_8_43"/>
          <p:cNvSpPr txBox="1"/>
          <p:nvPr/>
        </p:nvSpPr>
        <p:spPr>
          <a:xfrm>
            <a:off x="441879" y="3318377"/>
            <a:ext cx="3356700" cy="200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If weather is a causing factor </a:t>
            </a:r>
            <a:r>
              <a:rPr lang="en-US" sz="1600" dirty="0">
                <a:solidFill>
                  <a:schemeClr val="dk1"/>
                </a:solidFill>
                <a:latin typeface="Trebuchet MS"/>
                <a:ea typeface="Trebuchet MS"/>
                <a:cs typeface="Trebuchet MS"/>
                <a:sym typeface="Trebuchet MS"/>
              </a:rPr>
              <a:t>(correlated)</a:t>
            </a:r>
            <a:r>
              <a:rPr lang="en-US" sz="1800" dirty="0">
                <a:solidFill>
                  <a:schemeClr val="dk1"/>
                </a:solidFill>
                <a:latin typeface="Trebuchet MS"/>
                <a:ea typeface="Trebuchet MS"/>
                <a:cs typeface="Trebuchet MS"/>
                <a:sym typeface="Trebuchet MS"/>
              </a:rPr>
              <a:t> to US adult obesity, then we will see a higher percentage of adult obesity in cities that experience colder temperatures</a:t>
            </a:r>
            <a:r>
              <a:rPr lang="en-US" sz="1600" b="1" dirty="0">
                <a:solidFill>
                  <a:schemeClr val="dk1"/>
                </a:solidFill>
                <a:latin typeface="Trebuchet MS"/>
                <a:ea typeface="Trebuchet MS"/>
                <a:cs typeface="Trebuchet MS"/>
                <a:sym typeface="Trebuchet MS"/>
              </a:rPr>
              <a:t> </a:t>
            </a:r>
            <a:r>
              <a:rPr lang="en-US" sz="1600" i="1" dirty="0">
                <a:solidFill>
                  <a:schemeClr val="dk1"/>
                </a:solidFill>
                <a:latin typeface="Trebuchet MS"/>
                <a:ea typeface="Trebuchet MS"/>
                <a:cs typeface="Trebuchet MS"/>
                <a:sym typeface="Trebuchet MS"/>
              </a:rPr>
              <a:t>(harsh winter season as we have defined it)</a:t>
            </a:r>
            <a:r>
              <a:rPr lang="en-US" dirty="0">
                <a:solidFill>
                  <a:schemeClr val="dk1"/>
                </a:solidFill>
                <a:latin typeface="Trebuchet MS"/>
                <a:ea typeface="Trebuchet MS"/>
                <a:cs typeface="Trebuchet MS"/>
                <a:sym typeface="Trebuchet MS"/>
              </a:rPr>
              <a:t>.</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3"/>
        <p:cNvGrpSpPr/>
        <p:nvPr/>
      </p:nvGrpSpPr>
      <p:grpSpPr>
        <a:xfrm>
          <a:off x="0" y="0"/>
          <a:ext cx="0" cy="0"/>
          <a:chOff x="0" y="0"/>
          <a:chExt cx="0" cy="0"/>
        </a:xfrm>
      </p:grpSpPr>
      <p:sp>
        <p:nvSpPr>
          <p:cNvPr id="614" name="Google Shape;614;g29ca0722ec9_8_5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Analysis of Avg Low &amp; High Temps </a:t>
            </a:r>
            <a:endParaRPr dirty="0"/>
          </a:p>
        </p:txBody>
      </p:sp>
      <p:pic>
        <p:nvPicPr>
          <p:cNvPr id="615" name="Google Shape;615;g29ca0722ec9_8_56"/>
          <p:cNvPicPr preferRelativeResize="0"/>
          <p:nvPr/>
        </p:nvPicPr>
        <p:blipFill rotWithShape="1">
          <a:blip r:embed="rId3">
            <a:alphaModFix/>
          </a:blip>
          <a:srcRect/>
          <a:stretch/>
        </p:blipFill>
        <p:spPr>
          <a:xfrm>
            <a:off x="533400" y="2307292"/>
            <a:ext cx="4459940" cy="3344955"/>
          </a:xfrm>
          <a:prstGeom prst="rect">
            <a:avLst/>
          </a:prstGeom>
          <a:noFill/>
          <a:ln>
            <a:noFill/>
          </a:ln>
          <a:effectLst>
            <a:outerShdw blurRad="292100" dist="139700" dir="2700000" algn="tl" rotWithShape="0">
              <a:srgbClr val="333333">
                <a:alpha val="64705"/>
              </a:srgbClr>
            </a:outerShdw>
          </a:effectLst>
        </p:spPr>
      </p:pic>
      <p:pic>
        <p:nvPicPr>
          <p:cNvPr id="616" name="Google Shape;616;g29ca0722ec9_8_56"/>
          <p:cNvPicPr preferRelativeResize="0"/>
          <p:nvPr/>
        </p:nvPicPr>
        <p:blipFill rotWithShape="1">
          <a:blip r:embed="rId4">
            <a:alphaModFix/>
          </a:blip>
          <a:srcRect/>
          <a:stretch/>
        </p:blipFill>
        <p:spPr>
          <a:xfrm>
            <a:off x="5930154" y="2343150"/>
            <a:ext cx="4459939" cy="3344955"/>
          </a:xfrm>
          <a:prstGeom prst="rect">
            <a:avLst/>
          </a:prstGeom>
          <a:noFill/>
          <a:ln>
            <a:noFill/>
          </a:ln>
          <a:effectLst>
            <a:outerShdw blurRad="292100" dist="139700" dir="2700000" algn="tl" rotWithShape="0">
              <a:srgbClr val="333333">
                <a:alpha val="64705"/>
              </a:srgbClr>
            </a:outerShdw>
          </a:effectLst>
        </p:spPr>
      </p:pic>
      <p:sp>
        <p:nvSpPr>
          <p:cNvPr id="617" name="Google Shape;617;g29ca0722ec9_8_56"/>
          <p:cNvSpPr txBox="1"/>
          <p:nvPr/>
        </p:nvSpPr>
        <p:spPr>
          <a:xfrm>
            <a:off x="533401" y="5777560"/>
            <a:ext cx="4480560" cy="1005840"/>
          </a:xfrm>
          <a:prstGeom prst="rect">
            <a:avLst/>
          </a:prstGeom>
          <a:noFill/>
          <a:ln w="9525" cap="flat" cmpd="sng">
            <a:solidFill>
              <a:srgbClr val="265566"/>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900"/>
              <a:buFont typeface="Arial"/>
              <a:buChar char="•"/>
            </a:pPr>
            <a:r>
              <a:rPr lang="en-US" sz="900" i="0" dirty="0">
                <a:solidFill>
                  <a:srgbClr val="000000"/>
                </a:solidFill>
                <a:latin typeface="Trebuchet MS"/>
                <a:ea typeface="Trebuchet MS"/>
                <a:cs typeface="Trebuchet MS"/>
                <a:sym typeface="Trebuchet MS"/>
              </a:rPr>
              <a:t>The weak inverse correlation tells us that as temperatures increase the obesity does not decrease.</a:t>
            </a:r>
            <a:endParaRPr dirty="0"/>
          </a:p>
          <a:p>
            <a:pPr marL="285750" marR="0" lvl="0" indent="-285750" algn="l" rtl="0">
              <a:lnSpc>
                <a:spcPct val="150000"/>
              </a:lnSpc>
              <a:spcBef>
                <a:spcPts val="0"/>
              </a:spcBef>
              <a:spcAft>
                <a:spcPts val="0"/>
              </a:spcAft>
              <a:buClr>
                <a:srgbClr val="000000"/>
              </a:buClr>
              <a:buSzPts val="900"/>
              <a:buFont typeface="Arial"/>
              <a:buChar char="•"/>
            </a:pPr>
            <a:r>
              <a:rPr lang="en-US" sz="900" i="0" dirty="0">
                <a:solidFill>
                  <a:srgbClr val="000000"/>
                </a:solidFill>
                <a:latin typeface="Trebuchet MS"/>
                <a:ea typeface="Trebuchet MS"/>
                <a:cs typeface="Trebuchet MS"/>
                <a:sym typeface="Trebuchet MS"/>
              </a:rPr>
              <a:t>When evaluating the major US cities, the avg high temperatures have no correlation to the percentage of obese people in the city</a:t>
            </a:r>
            <a:r>
              <a:rPr lang="en-US" sz="1000" i="0" dirty="0">
                <a:solidFill>
                  <a:srgbClr val="000000"/>
                </a:solidFill>
                <a:latin typeface="Trebuchet MS"/>
                <a:ea typeface="Trebuchet MS"/>
                <a:cs typeface="Trebuchet MS"/>
                <a:sym typeface="Trebuchet MS"/>
              </a:rPr>
              <a:t>.</a:t>
            </a:r>
            <a:endParaRPr dirty="0"/>
          </a:p>
          <a:p>
            <a:pPr marL="0" marR="0" lvl="0" indent="0" algn="l"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18" name="Google Shape;618;g29ca0722ec9_8_56"/>
          <p:cNvSpPr txBox="1"/>
          <p:nvPr/>
        </p:nvSpPr>
        <p:spPr>
          <a:xfrm>
            <a:off x="5930154" y="5777560"/>
            <a:ext cx="4478721" cy="987386"/>
          </a:xfrm>
          <a:prstGeom prst="rect">
            <a:avLst/>
          </a:prstGeom>
          <a:noFill/>
          <a:ln w="9525" cap="flat" cmpd="sng">
            <a:solidFill>
              <a:srgbClr val="265566"/>
            </a:solidFill>
            <a:prstDash val="solid"/>
            <a:round/>
            <a:headEnd type="none" w="sm" len="sm"/>
            <a:tailEnd type="none" w="sm" len="sm"/>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000000"/>
              </a:buClr>
              <a:buSzPts val="1000"/>
              <a:buFont typeface="Arial"/>
              <a:buChar char="•"/>
            </a:pPr>
            <a:r>
              <a:rPr lang="en-US" sz="1000" i="0" dirty="0">
                <a:solidFill>
                  <a:srgbClr val="000000"/>
                </a:solidFill>
                <a:latin typeface="Trebuchet MS"/>
                <a:ea typeface="Trebuchet MS"/>
                <a:cs typeface="Trebuchet MS"/>
                <a:sym typeface="Trebuchet MS"/>
              </a:rPr>
              <a:t>The weak inverse correlation tells us that as temperatures decrease the obesity does not increase.</a:t>
            </a:r>
            <a:endParaRPr dirty="0"/>
          </a:p>
          <a:p>
            <a:pPr marL="171450" marR="0" lvl="0" indent="-171450" algn="l" rtl="0">
              <a:lnSpc>
                <a:spcPct val="150000"/>
              </a:lnSpc>
              <a:spcBef>
                <a:spcPts val="0"/>
              </a:spcBef>
              <a:spcAft>
                <a:spcPts val="0"/>
              </a:spcAft>
              <a:buClr>
                <a:srgbClr val="000000"/>
              </a:buClr>
              <a:buSzPts val="1000"/>
              <a:buFont typeface="Arial"/>
              <a:buChar char="•"/>
            </a:pPr>
            <a:r>
              <a:rPr lang="en-US" sz="1000" i="0" dirty="0">
                <a:solidFill>
                  <a:srgbClr val="000000"/>
                </a:solidFill>
                <a:latin typeface="Trebuchet MS"/>
                <a:ea typeface="Trebuchet MS"/>
                <a:cs typeface="Trebuchet MS"/>
                <a:sym typeface="Trebuchet MS"/>
              </a:rPr>
              <a:t>When evaluating the major US cities, the avg low temperatures have no correlation to the percentage of obese people in the city.</a:t>
            </a:r>
            <a:endParaRPr dirty="0"/>
          </a:p>
        </p:txBody>
      </p:sp>
      <p:sp>
        <p:nvSpPr>
          <p:cNvPr id="619" name="Google Shape;619;g29ca0722ec9_8_56"/>
          <p:cNvSpPr/>
          <p:nvPr/>
        </p:nvSpPr>
        <p:spPr>
          <a:xfrm>
            <a:off x="2348753" y="2653553"/>
            <a:ext cx="2196353" cy="156882"/>
          </a:xfrm>
          <a:prstGeom prst="ellipse">
            <a:avLst/>
          </a:prstGeom>
          <a:noFill/>
          <a:ln w="127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20" name="Google Shape;620;g29ca0722ec9_8_56"/>
          <p:cNvSpPr/>
          <p:nvPr/>
        </p:nvSpPr>
        <p:spPr>
          <a:xfrm>
            <a:off x="7732059" y="2689412"/>
            <a:ext cx="2196353" cy="156882"/>
          </a:xfrm>
          <a:prstGeom prst="ellipse">
            <a:avLst/>
          </a:prstGeom>
          <a:noFill/>
          <a:ln w="127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5"/>
        <p:cNvGrpSpPr/>
        <p:nvPr/>
      </p:nvGrpSpPr>
      <p:grpSpPr>
        <a:xfrm>
          <a:off x="0" y="0"/>
          <a:ext cx="0" cy="0"/>
          <a:chOff x="0" y="0"/>
          <a:chExt cx="0" cy="0"/>
        </a:xfrm>
      </p:grpSpPr>
      <p:sp>
        <p:nvSpPr>
          <p:cNvPr id="626" name="Google Shape;626;g29ca0722ec9_8_6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Analysis of Precipitation</a:t>
            </a:r>
            <a:endParaRPr dirty="0"/>
          </a:p>
        </p:txBody>
      </p:sp>
      <p:sp>
        <p:nvSpPr>
          <p:cNvPr id="627" name="Google Shape;627;g29ca0722ec9_8_67"/>
          <p:cNvSpPr txBox="1"/>
          <p:nvPr/>
        </p:nvSpPr>
        <p:spPr>
          <a:xfrm>
            <a:off x="6504251" y="4429348"/>
            <a:ext cx="4864500" cy="1816200"/>
          </a:xfrm>
          <a:prstGeom prst="rect">
            <a:avLst/>
          </a:prstGeom>
          <a:noFill/>
          <a:ln w="9525" cap="flat" cmpd="sng">
            <a:solidFill>
              <a:srgbClr val="265566"/>
            </a:solidFill>
            <a:prstDash val="solid"/>
            <a:round/>
            <a:headEnd type="none" w="sm" len="sm"/>
            <a:tailEnd type="none" w="sm" len="sm"/>
          </a:ln>
        </p:spPr>
        <p:txBody>
          <a:bodyPr spcFirstLastPara="1" wrap="square" lIns="91425" tIns="45700" rIns="91425" bIns="45700" anchor="t" anchorCtr="0">
            <a:spAutoFit/>
          </a:bodyPr>
          <a:lstStyle/>
          <a:p>
            <a:pPr marL="171450" marR="0" lvl="0" indent="-209550" algn="l" rtl="0">
              <a:lnSpc>
                <a:spcPct val="150000"/>
              </a:lnSpc>
              <a:spcBef>
                <a:spcPts val="0"/>
              </a:spcBef>
              <a:spcAft>
                <a:spcPts val="0"/>
              </a:spcAft>
              <a:buClr>
                <a:srgbClr val="000000"/>
              </a:buClr>
              <a:buSzPts val="1600"/>
              <a:buFont typeface="Arial"/>
              <a:buChar char="•"/>
            </a:pPr>
            <a:r>
              <a:rPr lang="en-US" sz="1600" i="0" dirty="0">
                <a:solidFill>
                  <a:srgbClr val="000000"/>
                </a:solidFill>
                <a:latin typeface="Trebuchet MS"/>
                <a:ea typeface="Trebuchet MS"/>
                <a:cs typeface="Trebuchet MS"/>
                <a:sym typeface="Trebuchet MS"/>
              </a:rPr>
              <a:t>The moderate positive correlation tells us that as precipitation increases the obesity increases. </a:t>
            </a:r>
            <a:endParaRPr sz="1600" dirty="0"/>
          </a:p>
          <a:p>
            <a:pPr marL="171450" marR="0" lvl="0" indent="-209550" algn="l" rtl="0">
              <a:lnSpc>
                <a:spcPct val="150000"/>
              </a:lnSpc>
              <a:spcBef>
                <a:spcPts val="0"/>
              </a:spcBef>
              <a:spcAft>
                <a:spcPts val="0"/>
              </a:spcAft>
              <a:buClr>
                <a:srgbClr val="000000"/>
              </a:buClr>
              <a:buSzPts val="1600"/>
              <a:buFont typeface="Arial"/>
              <a:buChar char="•"/>
            </a:pPr>
            <a:r>
              <a:rPr lang="en-US" sz="1600" i="0" dirty="0">
                <a:solidFill>
                  <a:srgbClr val="000000"/>
                </a:solidFill>
                <a:latin typeface="Trebuchet MS"/>
                <a:ea typeface="Trebuchet MS"/>
                <a:cs typeface="Trebuchet MS"/>
                <a:sym typeface="Trebuchet MS"/>
              </a:rPr>
              <a:t>When evaluating the major US cities, the avg precipitation has moderate correlation to the percentage of obese people in the city.</a:t>
            </a:r>
            <a:endParaRPr sz="1600" dirty="0"/>
          </a:p>
        </p:txBody>
      </p:sp>
      <p:pic>
        <p:nvPicPr>
          <p:cNvPr id="628" name="Google Shape;628;g29ca0722ec9_8_67"/>
          <p:cNvPicPr preferRelativeResize="0"/>
          <p:nvPr/>
        </p:nvPicPr>
        <p:blipFill rotWithShape="1">
          <a:blip r:embed="rId3">
            <a:alphaModFix/>
          </a:blip>
          <a:srcRect/>
          <a:stretch/>
        </p:blipFill>
        <p:spPr>
          <a:xfrm>
            <a:off x="610766" y="2222959"/>
            <a:ext cx="5486400" cy="4114800"/>
          </a:xfrm>
          <a:prstGeom prst="rect">
            <a:avLst/>
          </a:prstGeom>
          <a:noFill/>
          <a:ln>
            <a:noFill/>
          </a:ln>
          <a:effectLst>
            <a:outerShdw blurRad="292100" dist="139700" dir="2700000" algn="tl" rotWithShape="0">
              <a:srgbClr val="333333">
                <a:alpha val="64705"/>
              </a:srgbClr>
            </a:outerShdw>
          </a:effectLst>
        </p:spPr>
      </p:pic>
      <p:sp>
        <p:nvSpPr>
          <p:cNvPr id="629" name="Google Shape;629;g29ca0722ec9_8_67"/>
          <p:cNvSpPr/>
          <p:nvPr/>
        </p:nvSpPr>
        <p:spPr>
          <a:xfrm>
            <a:off x="726141" y="2612578"/>
            <a:ext cx="2190873" cy="233716"/>
          </a:xfrm>
          <a:prstGeom prst="ellipse">
            <a:avLst/>
          </a:prstGeom>
          <a:noFill/>
          <a:ln w="127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pic>
        <p:nvPicPr>
          <p:cNvPr id="630" name="Google Shape;630;g29ca0722ec9_8_67" descr="Precipitation stages with rain, snow, sleet and hail symbols outline  diagram. Labeled educational list with meteorological weather  representations and water forecast description vector illustration. Stock  Vector | Adobe Stock"/>
          <p:cNvPicPr preferRelativeResize="0"/>
          <p:nvPr/>
        </p:nvPicPr>
        <p:blipFill rotWithShape="1">
          <a:blip r:embed="rId4">
            <a:alphaModFix/>
          </a:blip>
          <a:srcRect l="2426" t="11562" r="3665" b="7475"/>
          <a:stretch/>
        </p:blipFill>
        <p:spPr>
          <a:xfrm>
            <a:off x="6504226" y="2222951"/>
            <a:ext cx="4864537" cy="19245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5"/>
        <p:cNvGrpSpPr/>
        <p:nvPr/>
      </p:nvGrpSpPr>
      <p:grpSpPr>
        <a:xfrm>
          <a:off x="0" y="0"/>
          <a:ext cx="0" cy="0"/>
          <a:chOff x="0" y="0"/>
          <a:chExt cx="0" cy="0"/>
        </a:xfrm>
      </p:grpSpPr>
      <p:sp>
        <p:nvSpPr>
          <p:cNvPr id="636" name="Google Shape;636;g29ca0722ec9_8_7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Cities &amp; Winter Temperatures </a:t>
            </a:r>
            <a:endParaRPr dirty="0"/>
          </a:p>
        </p:txBody>
      </p:sp>
      <p:pic>
        <p:nvPicPr>
          <p:cNvPr id="637" name="Google Shape;637;g29ca0722ec9_8_76"/>
          <p:cNvPicPr preferRelativeResize="0"/>
          <p:nvPr/>
        </p:nvPicPr>
        <p:blipFill rotWithShape="1">
          <a:blip r:embed="rId3">
            <a:alphaModFix/>
          </a:blip>
          <a:srcRect/>
          <a:stretch/>
        </p:blipFill>
        <p:spPr>
          <a:xfrm>
            <a:off x="635098" y="2675343"/>
            <a:ext cx="8311850" cy="2730374"/>
          </a:xfrm>
          <a:prstGeom prst="rect">
            <a:avLst/>
          </a:prstGeom>
          <a:noFill/>
          <a:ln>
            <a:noFill/>
          </a:ln>
        </p:spPr>
      </p:pic>
      <p:cxnSp>
        <p:nvCxnSpPr>
          <p:cNvPr id="638" name="Google Shape;638;g29ca0722ec9_8_76"/>
          <p:cNvCxnSpPr/>
          <p:nvPr/>
        </p:nvCxnSpPr>
        <p:spPr>
          <a:xfrm rot="10800000">
            <a:off x="9489142" y="4186034"/>
            <a:ext cx="0" cy="551767"/>
          </a:xfrm>
          <a:prstGeom prst="straightConnector1">
            <a:avLst/>
          </a:prstGeom>
          <a:noFill/>
          <a:ln w="76200" cap="flat" cmpd="sng">
            <a:solidFill>
              <a:schemeClr val="accent3"/>
            </a:solidFill>
            <a:prstDash val="solid"/>
            <a:round/>
            <a:headEnd type="none" w="sm" len="sm"/>
            <a:tailEnd type="triangle" w="med" len="med"/>
          </a:ln>
        </p:spPr>
      </p:cxnSp>
      <p:sp>
        <p:nvSpPr>
          <p:cNvPr id="639" name="Google Shape;639;g29ca0722ec9_8_76"/>
          <p:cNvSpPr txBox="1"/>
          <p:nvPr/>
        </p:nvSpPr>
        <p:spPr>
          <a:xfrm>
            <a:off x="9520519" y="3379694"/>
            <a:ext cx="177396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Temp Decrease (Harsh Winter)</a:t>
            </a:r>
            <a:endParaRPr dirty="0"/>
          </a:p>
        </p:txBody>
      </p:sp>
      <p:sp>
        <p:nvSpPr>
          <p:cNvPr id="640" name="Google Shape;640;g29ca0722ec9_8_76"/>
          <p:cNvSpPr txBox="1"/>
          <p:nvPr/>
        </p:nvSpPr>
        <p:spPr>
          <a:xfrm>
            <a:off x="9556377" y="4338341"/>
            <a:ext cx="18422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Obesity Increase </a:t>
            </a:r>
            <a:endParaRPr dirty="0"/>
          </a:p>
        </p:txBody>
      </p:sp>
      <p:cxnSp>
        <p:nvCxnSpPr>
          <p:cNvPr id="641" name="Google Shape;641;g29ca0722ec9_8_76"/>
          <p:cNvCxnSpPr/>
          <p:nvPr/>
        </p:nvCxnSpPr>
        <p:spPr>
          <a:xfrm>
            <a:off x="11313459" y="3377281"/>
            <a:ext cx="0" cy="587188"/>
          </a:xfrm>
          <a:prstGeom prst="straightConnector1">
            <a:avLst/>
          </a:prstGeom>
          <a:noFill/>
          <a:ln w="76200" cap="flat" cmpd="sng">
            <a:solidFill>
              <a:srgbClr val="0070C0"/>
            </a:solidFill>
            <a:prstDash val="solid"/>
            <a:round/>
            <a:headEnd type="none" w="sm" len="sm"/>
            <a:tailEnd type="triangle" w="med" len="med"/>
          </a:ln>
        </p:spPr>
      </p:cxnSp>
      <p:sp>
        <p:nvSpPr>
          <p:cNvPr id="642" name="Google Shape;642;g29ca0722ec9_8_76"/>
          <p:cNvSpPr/>
          <p:nvPr/>
        </p:nvSpPr>
        <p:spPr>
          <a:xfrm>
            <a:off x="6889430" y="4082983"/>
            <a:ext cx="918900" cy="1187700"/>
          </a:xfrm>
          <a:prstGeom prst="rect">
            <a:avLst/>
          </a:prstGeom>
          <a:noFill/>
          <a:ln w="12700" cap="flat" cmpd="sng">
            <a:solidFill>
              <a:srgbClr val="C0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Google Shape;648;g29ca0722ec9_0_28"/>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Average Low Temperatures Heatmap</a:t>
            </a:r>
            <a:endParaRPr dirty="0"/>
          </a:p>
        </p:txBody>
      </p:sp>
      <p:pic>
        <p:nvPicPr>
          <p:cNvPr id="649" name="Google Shape;649;g29ca0722ec9_0_28"/>
          <p:cNvPicPr preferRelativeResize="0"/>
          <p:nvPr/>
        </p:nvPicPr>
        <p:blipFill rotWithShape="1">
          <a:blip r:embed="rId3">
            <a:alphaModFix/>
          </a:blip>
          <a:srcRect l="9982" t="4824" b="3625"/>
          <a:stretch/>
        </p:blipFill>
        <p:spPr>
          <a:xfrm>
            <a:off x="952950" y="2227500"/>
            <a:ext cx="9341173" cy="43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4"/>
        <p:cNvGrpSpPr/>
        <p:nvPr/>
      </p:nvGrpSpPr>
      <p:grpSpPr>
        <a:xfrm>
          <a:off x="0" y="0"/>
          <a:ext cx="0" cy="0"/>
          <a:chOff x="0" y="0"/>
          <a:chExt cx="0" cy="0"/>
        </a:xfrm>
      </p:grpSpPr>
      <p:sp>
        <p:nvSpPr>
          <p:cNvPr id="655" name="Google Shape;655;g29ca0722ec9_8_8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Cities &amp; Winter Temperatures </a:t>
            </a:r>
            <a:endParaRPr dirty="0"/>
          </a:p>
        </p:txBody>
      </p:sp>
      <p:pic>
        <p:nvPicPr>
          <p:cNvPr id="656" name="Google Shape;656;g29ca0722ec9_8_87"/>
          <p:cNvPicPr preferRelativeResize="0"/>
          <p:nvPr/>
        </p:nvPicPr>
        <p:blipFill rotWithShape="1">
          <a:blip r:embed="rId3">
            <a:alphaModFix/>
          </a:blip>
          <a:srcRect l="22918"/>
          <a:stretch/>
        </p:blipFill>
        <p:spPr>
          <a:xfrm>
            <a:off x="3917576" y="2221683"/>
            <a:ext cx="4755777" cy="4319682"/>
          </a:xfrm>
          <a:prstGeom prst="rect">
            <a:avLst/>
          </a:prstGeom>
          <a:noFill/>
          <a:ln>
            <a:noFill/>
          </a:ln>
        </p:spPr>
      </p:pic>
      <p:pic>
        <p:nvPicPr>
          <p:cNvPr id="657" name="Google Shape;657;g29ca0722ec9_8_87"/>
          <p:cNvPicPr preferRelativeResize="0"/>
          <p:nvPr/>
        </p:nvPicPr>
        <p:blipFill rotWithShape="1">
          <a:blip r:embed="rId3">
            <a:alphaModFix/>
          </a:blip>
          <a:srcRect l="929" r="84618"/>
          <a:stretch/>
        </p:blipFill>
        <p:spPr>
          <a:xfrm>
            <a:off x="3177989" y="2221683"/>
            <a:ext cx="891707" cy="4319684"/>
          </a:xfrm>
          <a:prstGeom prst="rect">
            <a:avLst/>
          </a:prstGeom>
          <a:noFill/>
          <a:ln>
            <a:noFill/>
          </a:ln>
        </p:spPr>
      </p:pic>
      <p:pic>
        <p:nvPicPr>
          <p:cNvPr id="658" name="Google Shape;658;g29ca0722ec9_8_87"/>
          <p:cNvPicPr preferRelativeResize="0"/>
          <p:nvPr/>
        </p:nvPicPr>
        <p:blipFill rotWithShape="1">
          <a:blip r:embed="rId4">
            <a:alphaModFix/>
          </a:blip>
          <a:srcRect t="4953" r="5081" b="5307"/>
          <a:stretch/>
        </p:blipFill>
        <p:spPr>
          <a:xfrm>
            <a:off x="8798418" y="2294964"/>
            <a:ext cx="2519524" cy="1134036"/>
          </a:xfrm>
          <a:prstGeom prst="rect">
            <a:avLst/>
          </a:prstGeom>
          <a:noFill/>
          <a:ln>
            <a:noFill/>
          </a:ln>
        </p:spPr>
      </p:pic>
      <p:pic>
        <p:nvPicPr>
          <p:cNvPr id="659" name="Google Shape;659;g29ca0722ec9_8_87"/>
          <p:cNvPicPr preferRelativeResize="0"/>
          <p:nvPr/>
        </p:nvPicPr>
        <p:blipFill rotWithShape="1">
          <a:blip r:embed="rId5">
            <a:alphaModFix/>
          </a:blip>
          <a:srcRect l="2516"/>
          <a:stretch/>
        </p:blipFill>
        <p:spPr>
          <a:xfrm>
            <a:off x="416859" y="2752294"/>
            <a:ext cx="2022470" cy="1479047"/>
          </a:xfrm>
          <a:prstGeom prst="rect">
            <a:avLst/>
          </a:prstGeom>
          <a:noFill/>
          <a:ln>
            <a:noFill/>
          </a:ln>
          <a:effectLst>
            <a:outerShdw blurRad="57150" dist="57150" dir="5400000" algn="bl" rotWithShape="0">
              <a:srgbClr val="000000">
                <a:alpha val="50000"/>
              </a:srgbClr>
            </a:outerShdw>
            <a:reflection endPos="30000" dist="38100" dir="5400000" fadeDir="5400012" sy="-100000" algn="bl" rotWithShape="0"/>
          </a:effectLst>
        </p:spPr>
      </p:pic>
      <p:pic>
        <p:nvPicPr>
          <p:cNvPr id="660" name="Google Shape;660;g29ca0722ec9_8_87"/>
          <p:cNvPicPr preferRelativeResize="0"/>
          <p:nvPr/>
        </p:nvPicPr>
        <p:blipFill rotWithShape="1">
          <a:blip r:embed="rId6">
            <a:alphaModFix/>
          </a:blip>
          <a:srcRect/>
          <a:stretch/>
        </p:blipFill>
        <p:spPr>
          <a:xfrm>
            <a:off x="416859" y="4381524"/>
            <a:ext cx="2022470" cy="1437522"/>
          </a:xfrm>
          <a:prstGeom prst="rect">
            <a:avLst/>
          </a:prstGeom>
          <a:noFill/>
          <a:ln>
            <a:noFill/>
          </a:ln>
          <a:effectLst>
            <a:outerShdw blurRad="57150" dist="66675"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4"/>
        <p:cNvGrpSpPr/>
        <p:nvPr/>
      </p:nvGrpSpPr>
      <p:grpSpPr>
        <a:xfrm>
          <a:off x="0" y="0"/>
          <a:ext cx="0" cy="0"/>
          <a:chOff x="0" y="0"/>
          <a:chExt cx="0" cy="0"/>
        </a:xfrm>
      </p:grpSpPr>
      <p:sp>
        <p:nvSpPr>
          <p:cNvPr id="665" name="Google Shape;665;g29ca0722ec9_8_9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Weather Conclusions</a:t>
            </a:r>
            <a:endParaRPr dirty="0"/>
          </a:p>
        </p:txBody>
      </p:sp>
      <p:sp>
        <p:nvSpPr>
          <p:cNvPr id="666" name="Google Shape;666;g29ca0722ec9_8_97"/>
          <p:cNvSpPr txBox="1">
            <a:spLocks noGrp="1"/>
          </p:cNvSpPr>
          <p:nvPr>
            <p:ph type="body" idx="1"/>
          </p:nvPr>
        </p:nvSpPr>
        <p:spPr>
          <a:xfrm>
            <a:off x="67075" y="2078700"/>
            <a:ext cx="11967900" cy="1080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sz="1800" b="1" dirty="0">
                <a:solidFill>
                  <a:schemeClr val="dk1"/>
                </a:solidFill>
              </a:rPr>
              <a:t>The results show there is some correlation between a cities weather </a:t>
            </a:r>
            <a:r>
              <a:rPr lang="en-US" sz="1600" dirty="0">
                <a:solidFill>
                  <a:schemeClr val="dk1"/>
                </a:solidFill>
              </a:rPr>
              <a:t>(temperatures/precipitation) </a:t>
            </a:r>
            <a:r>
              <a:rPr lang="en-US" sz="1800" b="1" dirty="0">
                <a:solidFill>
                  <a:schemeClr val="dk1"/>
                </a:solidFill>
              </a:rPr>
              <a:t>and adult obesity. The correlation is slight to moderate at best. Many other factors that were not considered in this analysis could have impact on the obesity percentages.</a:t>
            </a:r>
            <a:br>
              <a:rPr lang="en-US" sz="1800" b="1" dirty="0">
                <a:solidFill>
                  <a:schemeClr val="dk1"/>
                </a:solidFill>
              </a:rPr>
            </a:br>
            <a:br>
              <a:rPr lang="en-US" sz="1800" b="1" dirty="0">
                <a:solidFill>
                  <a:schemeClr val="dk1"/>
                </a:solidFill>
              </a:rPr>
            </a:br>
            <a:r>
              <a:rPr lang="en-US" sz="1600" i="1" dirty="0">
                <a:solidFill>
                  <a:schemeClr val="dk1"/>
                </a:solidFill>
              </a:rPr>
              <a:t>For Example: we could have considered the amount of snow and/or the length of the winter season in the winter analysis.</a:t>
            </a:r>
            <a:endParaRPr sz="1600" i="1" dirty="0">
              <a:solidFill>
                <a:srgbClr val="FF0000"/>
              </a:solidFill>
            </a:endParaRPr>
          </a:p>
        </p:txBody>
      </p:sp>
      <p:sp>
        <p:nvSpPr>
          <p:cNvPr id="667" name="Google Shape;667;g29ca0722ec9_8_97"/>
          <p:cNvSpPr/>
          <p:nvPr/>
        </p:nvSpPr>
        <p:spPr>
          <a:xfrm>
            <a:off x="4336525" y="4397075"/>
            <a:ext cx="3407975" cy="2338975"/>
          </a:xfrm>
          <a:prstGeom prst="flowChartProcess">
            <a:avLst/>
          </a:prstGeom>
          <a:solidFill>
            <a:srgbClr val="D8D8D8"/>
          </a:solidFill>
          <a:ln w="127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68" name="Google Shape;668;g29ca0722ec9_8_97"/>
          <p:cNvSpPr/>
          <p:nvPr/>
        </p:nvSpPr>
        <p:spPr>
          <a:xfrm>
            <a:off x="4336513" y="3606550"/>
            <a:ext cx="3429000" cy="714000"/>
          </a:xfrm>
          <a:prstGeom prst="roundRect">
            <a:avLst>
              <a:gd name="adj" fmla="val 16667"/>
            </a:avLst>
          </a:prstGeom>
          <a:solidFill>
            <a:srgbClr val="F1C2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sp>
        <p:nvSpPr>
          <p:cNvPr id="669" name="Google Shape;669;g29ca0722ec9_8_97"/>
          <p:cNvSpPr txBox="1"/>
          <p:nvPr/>
        </p:nvSpPr>
        <p:spPr>
          <a:xfrm>
            <a:off x="4336526" y="3748150"/>
            <a:ext cx="325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lt1"/>
                </a:solidFill>
                <a:latin typeface="Trebuchet MS"/>
                <a:ea typeface="Trebuchet MS"/>
                <a:cs typeface="Trebuchet MS"/>
                <a:sym typeface="Trebuchet MS"/>
              </a:rPr>
              <a:t>Alternative Hypothesis </a:t>
            </a:r>
            <a:endParaRPr sz="2200" dirty="0"/>
          </a:p>
        </p:txBody>
      </p:sp>
      <p:sp>
        <p:nvSpPr>
          <p:cNvPr id="670" name="Google Shape;670;g29ca0722ec9_8_97"/>
          <p:cNvSpPr txBox="1"/>
          <p:nvPr/>
        </p:nvSpPr>
        <p:spPr>
          <a:xfrm>
            <a:off x="4483218" y="4638969"/>
            <a:ext cx="31356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US Cities with lower average temperatures and higher rates of precipitation will result in a higher percentage of obese adults.</a:t>
            </a:r>
            <a:endParaRPr sz="1600" dirty="0"/>
          </a:p>
        </p:txBody>
      </p:sp>
      <p:pic>
        <p:nvPicPr>
          <p:cNvPr id="671" name="Google Shape;671;g29ca0722ec9_8_97"/>
          <p:cNvPicPr preferRelativeResize="0"/>
          <p:nvPr/>
        </p:nvPicPr>
        <p:blipFill>
          <a:blip r:embed="rId3">
            <a:alphaModFix/>
          </a:blip>
          <a:stretch>
            <a:fillRect/>
          </a:stretch>
        </p:blipFill>
        <p:spPr>
          <a:xfrm>
            <a:off x="7509900" y="3483288"/>
            <a:ext cx="590100" cy="590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marR="0" lvl="0" indent="0" algn="r" rtl="0">
              <a:lnSpc>
                <a:spcPct val="150000"/>
              </a:lnSpc>
              <a:spcBef>
                <a:spcPts val="0"/>
              </a:spcBef>
              <a:spcAft>
                <a:spcPts val="0"/>
              </a:spcAft>
              <a:buClr>
                <a:srgbClr val="FFFFFF"/>
              </a:buClr>
              <a:buSzPts val="3600"/>
              <a:buFont typeface="Arial"/>
              <a:buNone/>
            </a:pPr>
            <a:r>
              <a:rPr lang="en-US" b="1" dirty="0">
                <a:solidFill>
                  <a:srgbClr val="FFFFFF"/>
                </a:solidFill>
                <a:latin typeface="Century Gothic"/>
                <a:ea typeface="Century Gothic"/>
                <a:cs typeface="Century Gothic"/>
                <a:sym typeface="Century Gothic"/>
              </a:rPr>
              <a:t>Project Overview </a:t>
            </a:r>
            <a:endParaRPr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0"/>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3600"/>
              <a:buFont typeface="Century Gothic"/>
              <a:buNone/>
            </a:pPr>
            <a:r>
              <a:rPr lang="en-US" b="1" i="0" u="none" strike="noStrike" cap="none" dirty="0">
                <a:solidFill>
                  <a:srgbClr val="FFFFFF"/>
                </a:solidFill>
                <a:latin typeface="Century Gothic"/>
                <a:ea typeface="Century Gothic"/>
                <a:cs typeface="Century Gothic"/>
                <a:sym typeface="Century Gothic"/>
              </a:rPr>
              <a:t>Obesity vs Walkability  </a:t>
            </a:r>
            <a:endParaRPr dirty="0"/>
          </a:p>
        </p:txBody>
      </p:sp>
      <p:sp>
        <p:nvSpPr>
          <p:cNvPr id="677" name="Google Shape;677;p10"/>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p>
            <a:pPr marL="0" lvl="0" indent="0" algn="r" rtl="0">
              <a:lnSpc>
                <a:spcPct val="115000"/>
              </a:lnSpc>
              <a:spcBef>
                <a:spcPts val="1500"/>
              </a:spcBef>
              <a:spcAft>
                <a:spcPts val="0"/>
              </a:spcAft>
              <a:buClr>
                <a:schemeClr val="dk1"/>
              </a:buClr>
              <a:buSzPts val="1100"/>
              <a:buFont typeface="Arial"/>
              <a:buNone/>
            </a:pPr>
            <a:r>
              <a:rPr lang="en-US" dirty="0">
                <a:solidFill>
                  <a:schemeClr val="dk1"/>
                </a:solidFill>
              </a:rPr>
              <a:t> </a:t>
            </a:r>
            <a:r>
              <a:rPr lang="en-US" b="1" i="1" dirty="0"/>
              <a:t>How is city walkability correlated with obesity rate in over 18 adults?</a:t>
            </a:r>
            <a:endParaRPr b="1" i="1" dirty="0"/>
          </a:p>
          <a:p>
            <a:pPr marL="457200" lvl="0" indent="-355600" algn="r" rtl="0">
              <a:lnSpc>
                <a:spcPct val="90000"/>
              </a:lnSpc>
              <a:spcBef>
                <a:spcPts val="0"/>
              </a:spcBef>
              <a:spcAft>
                <a:spcPts val="0"/>
              </a:spcAft>
              <a:buSzPts val="2000"/>
              <a:buChar char="-"/>
            </a:pPr>
            <a:r>
              <a:rPr lang="en-US" b="1" dirty="0"/>
              <a:t>Emilia</a:t>
            </a:r>
            <a:r>
              <a:rPr lang="en-US" dirty="0"/>
              <a:t>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sp>
        <p:nvSpPr>
          <p:cNvPr id="682" name="Google Shape;682;p1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Walkability</a:t>
            </a:r>
            <a:endParaRPr dirty="0"/>
          </a:p>
        </p:txBody>
      </p:sp>
      <p:sp>
        <p:nvSpPr>
          <p:cNvPr id="683" name="Google Shape;683;p11"/>
          <p:cNvSpPr txBox="1">
            <a:spLocks noGrp="1"/>
          </p:cNvSpPr>
          <p:nvPr>
            <p:ph type="body" idx="1"/>
          </p:nvPr>
        </p:nvSpPr>
        <p:spPr>
          <a:xfrm>
            <a:off x="680325" y="2116801"/>
            <a:ext cx="9613800" cy="3819300"/>
          </a:xfrm>
          <a:prstGeom prst="rect">
            <a:avLst/>
          </a:prstGeom>
          <a:noFill/>
          <a:ln>
            <a:noFill/>
          </a:ln>
        </p:spPr>
        <p:txBody>
          <a:bodyPr spcFirstLastPara="1" wrap="square" lIns="91425" tIns="45700" rIns="91425" bIns="45700" anchor="t" anchorCtr="0">
            <a:normAutofit/>
          </a:bodyPr>
          <a:lstStyle/>
          <a:p>
            <a:pPr marL="457200" lvl="0" indent="-368300" algn="l" rtl="0">
              <a:lnSpc>
                <a:spcPct val="90000"/>
              </a:lnSpc>
              <a:spcBef>
                <a:spcPts val="0"/>
              </a:spcBef>
              <a:spcAft>
                <a:spcPts val="0"/>
              </a:spcAft>
              <a:buClr>
                <a:schemeClr val="dk1"/>
              </a:buClr>
              <a:buSzPts val="2200"/>
              <a:buFont typeface="Roboto"/>
              <a:buChar char="-"/>
            </a:pPr>
            <a:r>
              <a:rPr lang="en-US" sz="2200" dirty="0">
                <a:solidFill>
                  <a:schemeClr val="dk1"/>
                </a:solidFill>
                <a:latin typeface="Roboto"/>
                <a:ea typeface="Roboto"/>
                <a:cs typeface="Roboto"/>
                <a:sym typeface="Roboto"/>
              </a:rPr>
              <a:t>refers to the ability to safely walk to services and amenities within a reasonable distance, usually defined as a walk of 30 minutes or less</a:t>
            </a:r>
            <a:endParaRPr sz="2200" dirty="0">
              <a:solidFill>
                <a:schemeClr val="dk1"/>
              </a:solidFill>
              <a:latin typeface="Roboto"/>
              <a:ea typeface="Roboto"/>
              <a:cs typeface="Roboto"/>
              <a:sym typeface="Roboto"/>
            </a:endParaRPr>
          </a:p>
          <a:p>
            <a:pPr marL="457200" lvl="0" indent="-368300" algn="l" rtl="0">
              <a:lnSpc>
                <a:spcPct val="90000"/>
              </a:lnSpc>
              <a:spcBef>
                <a:spcPts val="0"/>
              </a:spcBef>
              <a:spcAft>
                <a:spcPts val="0"/>
              </a:spcAft>
              <a:buClr>
                <a:schemeClr val="dk1"/>
              </a:buClr>
              <a:buSzPts val="2200"/>
              <a:buFont typeface="Roboto"/>
              <a:buChar char="-"/>
            </a:pPr>
            <a:r>
              <a:rPr lang="en-US" sz="2200" dirty="0">
                <a:solidFill>
                  <a:schemeClr val="dk1"/>
                </a:solidFill>
                <a:latin typeface="Roboto"/>
                <a:ea typeface="Roboto"/>
                <a:cs typeface="Roboto"/>
                <a:sym typeface="Roboto"/>
              </a:rPr>
              <a:t>A higher number (or score) means a location within a city has more accessible goods and services by foot</a:t>
            </a:r>
            <a:endParaRPr sz="2200" dirty="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2200" dirty="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2200" dirty="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2200" dirty="0">
              <a:solidFill>
                <a:srgbClr val="E8EAED"/>
              </a:solidFill>
              <a:highlight>
                <a:srgbClr val="202124"/>
              </a:highlight>
              <a:latin typeface="Roboto"/>
              <a:ea typeface="Roboto"/>
              <a:cs typeface="Roboto"/>
              <a:sym typeface="Roboto"/>
            </a:endParaRPr>
          </a:p>
        </p:txBody>
      </p:sp>
      <p:pic>
        <p:nvPicPr>
          <p:cNvPr id="684" name="Google Shape;684;p11"/>
          <p:cNvPicPr preferRelativeResize="0"/>
          <p:nvPr/>
        </p:nvPicPr>
        <p:blipFill>
          <a:blip r:embed="rId3">
            <a:alphaModFix/>
          </a:blip>
          <a:stretch>
            <a:fillRect/>
          </a:stretch>
        </p:blipFill>
        <p:spPr>
          <a:xfrm>
            <a:off x="2109427" y="3447425"/>
            <a:ext cx="6755624" cy="3299775"/>
          </a:xfrm>
          <a:prstGeom prst="rect">
            <a:avLst/>
          </a:prstGeom>
          <a:noFill/>
          <a:ln>
            <a:noFill/>
          </a:ln>
        </p:spPr>
      </p:pic>
      <p:sp>
        <p:nvSpPr>
          <p:cNvPr id="685" name="Google Shape;685;p11"/>
          <p:cNvSpPr txBox="1"/>
          <p:nvPr/>
        </p:nvSpPr>
        <p:spPr>
          <a:xfrm>
            <a:off x="8865050" y="6536700"/>
            <a:ext cx="354600" cy="3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Trebuchet MS"/>
                <a:ea typeface="Trebuchet MS"/>
                <a:cs typeface="Trebuchet MS"/>
                <a:sym typeface="Trebuchet MS"/>
              </a:rPr>
              <a:t>X</a:t>
            </a:r>
            <a:endParaRPr sz="1200" dirty="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9"/>
        <p:cNvGrpSpPr/>
        <p:nvPr/>
      </p:nvGrpSpPr>
      <p:grpSpPr>
        <a:xfrm>
          <a:off x="0" y="0"/>
          <a:ext cx="0" cy="0"/>
          <a:chOff x="0" y="0"/>
          <a:chExt cx="0" cy="0"/>
        </a:xfrm>
      </p:grpSpPr>
      <p:sp>
        <p:nvSpPr>
          <p:cNvPr id="690" name="Google Shape;690;g29c3213111e_0_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The main question we wanted to ask: </a:t>
            </a:r>
            <a:endParaRPr dirty="0"/>
          </a:p>
        </p:txBody>
      </p:sp>
      <p:sp>
        <p:nvSpPr>
          <p:cNvPr id="691" name="Google Shape;691;g29c3213111e_0_2"/>
          <p:cNvSpPr txBox="1">
            <a:spLocks noGrp="1"/>
          </p:cNvSpPr>
          <p:nvPr>
            <p:ph type="body" idx="1"/>
          </p:nvPr>
        </p:nvSpPr>
        <p:spPr>
          <a:xfrm>
            <a:off x="680325" y="2336875"/>
            <a:ext cx="9613800" cy="1950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2800" dirty="0">
                <a:solidFill>
                  <a:schemeClr val="dk1"/>
                </a:solidFill>
                <a:latin typeface="Roboto"/>
                <a:ea typeface="Roboto"/>
                <a:cs typeface="Roboto"/>
                <a:sym typeface="Roboto"/>
              </a:rPr>
              <a:t>Is a city being more “walkable” correlated with a reduction in obesity rate?</a:t>
            </a:r>
            <a:endParaRPr sz="2800" dirty="0">
              <a:solidFill>
                <a:schemeClr val="dk1"/>
              </a:solidFill>
              <a:latin typeface="Roboto"/>
              <a:ea typeface="Roboto"/>
              <a:cs typeface="Roboto"/>
              <a:sym typeface="Roboto"/>
            </a:endParaRPr>
          </a:p>
          <a:p>
            <a:pPr marL="457200" lvl="0" indent="-381000" algn="l" rtl="0">
              <a:lnSpc>
                <a:spcPct val="90000"/>
              </a:lnSpc>
              <a:spcBef>
                <a:spcPts val="0"/>
              </a:spcBef>
              <a:spcAft>
                <a:spcPts val="0"/>
              </a:spcAft>
              <a:buClr>
                <a:schemeClr val="dk1"/>
              </a:buClr>
              <a:buSzPts val="2400"/>
              <a:buFont typeface="Roboto"/>
              <a:buChar char="-"/>
            </a:pPr>
            <a:r>
              <a:rPr lang="en-US" dirty="0">
                <a:solidFill>
                  <a:schemeClr val="dk1"/>
                </a:solidFill>
                <a:latin typeface="Roboto"/>
                <a:ea typeface="Roboto"/>
                <a:cs typeface="Roboto"/>
                <a:sym typeface="Roboto"/>
              </a:rPr>
              <a:t>If it is, by how much? Can we predict the difference?</a:t>
            </a:r>
            <a:endParaRPr dirty="0">
              <a:solidFill>
                <a:schemeClr val="dk1"/>
              </a:solidFill>
              <a:latin typeface="Roboto"/>
              <a:ea typeface="Roboto"/>
              <a:cs typeface="Roboto"/>
              <a:sym typeface="Roboto"/>
            </a:endParaRPr>
          </a:p>
          <a:p>
            <a:pPr marL="0" lvl="0" indent="0" algn="l" rtl="0">
              <a:lnSpc>
                <a:spcPct val="90000"/>
              </a:lnSpc>
              <a:spcBef>
                <a:spcPts val="0"/>
              </a:spcBef>
              <a:spcAft>
                <a:spcPts val="0"/>
              </a:spcAft>
              <a:buNone/>
            </a:pPr>
            <a:endParaRPr sz="2800" dirty="0">
              <a:solidFill>
                <a:schemeClr val="dk1"/>
              </a:solidFill>
              <a:latin typeface="Roboto"/>
              <a:ea typeface="Roboto"/>
              <a:cs typeface="Roboto"/>
              <a:sym typeface="Roboto"/>
            </a:endParaRPr>
          </a:p>
          <a:p>
            <a:pPr marL="457200" lvl="0" indent="0" algn="l" rtl="0">
              <a:lnSpc>
                <a:spcPct val="90000"/>
              </a:lnSpc>
              <a:spcBef>
                <a:spcPts val="0"/>
              </a:spcBef>
              <a:spcAft>
                <a:spcPts val="0"/>
              </a:spcAft>
              <a:buNone/>
            </a:pPr>
            <a:endParaRPr sz="2200" dirty="0">
              <a:solidFill>
                <a:srgbClr val="E8EAED"/>
              </a:solidFill>
              <a:highlight>
                <a:srgbClr val="202124"/>
              </a:highlight>
              <a:latin typeface="Roboto"/>
              <a:ea typeface="Roboto"/>
              <a:cs typeface="Roboto"/>
              <a:sym typeface="Roboto"/>
            </a:endParaRPr>
          </a:p>
        </p:txBody>
      </p:sp>
      <p:sp>
        <p:nvSpPr>
          <p:cNvPr id="692" name="Google Shape;692;g29c3213111e_0_2"/>
          <p:cNvSpPr txBox="1">
            <a:spLocks noGrp="1"/>
          </p:cNvSpPr>
          <p:nvPr>
            <p:ph type="body" idx="1"/>
          </p:nvPr>
        </p:nvSpPr>
        <p:spPr>
          <a:xfrm>
            <a:off x="680325" y="3769674"/>
            <a:ext cx="9613800" cy="216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2800" dirty="0">
                <a:solidFill>
                  <a:schemeClr val="dk1"/>
                </a:solidFill>
                <a:latin typeface="Roboto"/>
                <a:ea typeface="Roboto"/>
                <a:cs typeface="Roboto"/>
                <a:sym typeface="Roboto"/>
              </a:rPr>
              <a:t>Some considerations:</a:t>
            </a:r>
            <a:endParaRPr sz="2800" dirty="0">
              <a:solidFill>
                <a:schemeClr val="dk1"/>
              </a:solidFill>
              <a:latin typeface="Roboto"/>
              <a:ea typeface="Roboto"/>
              <a:cs typeface="Roboto"/>
              <a:sym typeface="Roboto"/>
            </a:endParaRPr>
          </a:p>
          <a:p>
            <a:pPr marL="457200" lvl="0" indent="-342900" algn="l" rtl="0">
              <a:lnSpc>
                <a:spcPct val="90000"/>
              </a:lnSpc>
              <a:spcBef>
                <a:spcPts val="0"/>
              </a:spcBef>
              <a:spcAft>
                <a:spcPts val="0"/>
              </a:spcAft>
              <a:buClr>
                <a:schemeClr val="dk1"/>
              </a:buClr>
              <a:buSzPts val="1800"/>
              <a:buFont typeface="Roboto"/>
              <a:buChar char="-"/>
            </a:pPr>
            <a:r>
              <a:rPr lang="en-US" dirty="0">
                <a:solidFill>
                  <a:schemeClr val="dk1"/>
                </a:solidFill>
                <a:latin typeface="Roboto"/>
                <a:ea typeface="Roboto"/>
                <a:cs typeface="Roboto"/>
                <a:sym typeface="Roboto"/>
              </a:rPr>
              <a:t>Want to control for income</a:t>
            </a:r>
            <a:endParaRPr dirty="0">
              <a:solidFill>
                <a:schemeClr val="dk1"/>
              </a:solidFill>
              <a:latin typeface="Roboto"/>
              <a:ea typeface="Roboto"/>
              <a:cs typeface="Roboto"/>
              <a:sym typeface="Roboto"/>
            </a:endParaRPr>
          </a:p>
          <a:p>
            <a:pPr marL="457200" lvl="0" indent="-342900" algn="l" rtl="0">
              <a:lnSpc>
                <a:spcPct val="90000"/>
              </a:lnSpc>
              <a:spcBef>
                <a:spcPts val="0"/>
              </a:spcBef>
              <a:spcAft>
                <a:spcPts val="0"/>
              </a:spcAft>
              <a:buClr>
                <a:schemeClr val="dk1"/>
              </a:buClr>
              <a:buSzPts val="1800"/>
              <a:buFont typeface="Roboto"/>
              <a:buChar char="-"/>
            </a:pPr>
            <a:r>
              <a:rPr lang="en-US" dirty="0">
                <a:solidFill>
                  <a:schemeClr val="dk1"/>
                </a:solidFill>
                <a:latin typeface="Roboto"/>
                <a:ea typeface="Roboto"/>
                <a:cs typeface="Roboto"/>
                <a:sym typeface="Roboto"/>
              </a:rPr>
              <a:t>Larger cities similar to the ones from the weather dataset</a:t>
            </a:r>
            <a:endParaRPr dirty="0">
              <a:solidFill>
                <a:schemeClr val="dk1"/>
              </a:solidFill>
              <a:latin typeface="Roboto"/>
              <a:ea typeface="Roboto"/>
              <a:cs typeface="Roboto"/>
              <a:sym typeface="Roboto"/>
            </a:endParaRPr>
          </a:p>
          <a:p>
            <a:pPr marL="457200" lvl="0" indent="0" algn="l" rtl="0">
              <a:lnSpc>
                <a:spcPct val="90000"/>
              </a:lnSpc>
              <a:spcBef>
                <a:spcPts val="0"/>
              </a:spcBef>
              <a:spcAft>
                <a:spcPts val="0"/>
              </a:spcAft>
              <a:buNone/>
            </a:pPr>
            <a:endParaRPr sz="2200" dirty="0">
              <a:solidFill>
                <a:srgbClr val="E8EAED"/>
              </a:solidFill>
              <a:highlight>
                <a:srgbClr val="202124"/>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6"/>
        <p:cNvGrpSpPr/>
        <p:nvPr/>
      </p:nvGrpSpPr>
      <p:grpSpPr>
        <a:xfrm>
          <a:off x="0" y="0"/>
          <a:ext cx="0" cy="0"/>
          <a:chOff x="0" y="0"/>
          <a:chExt cx="0" cy="0"/>
        </a:xfrm>
      </p:grpSpPr>
      <p:sp>
        <p:nvSpPr>
          <p:cNvPr id="697" name="Google Shape;697;g29c3213111e_0_2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Visualizing Effect of Walk Score on Obesity %</a:t>
            </a:r>
            <a:endParaRPr dirty="0"/>
          </a:p>
        </p:txBody>
      </p:sp>
      <p:sp>
        <p:nvSpPr>
          <p:cNvPr id="698" name="Google Shape;698;g29c3213111e_0_22"/>
          <p:cNvSpPr txBox="1">
            <a:spLocks noGrp="1"/>
          </p:cNvSpPr>
          <p:nvPr>
            <p:ph type="body" idx="1"/>
          </p:nvPr>
        </p:nvSpPr>
        <p:spPr>
          <a:xfrm>
            <a:off x="680325" y="2336875"/>
            <a:ext cx="3840000" cy="3599400"/>
          </a:xfrm>
          <a:prstGeom prst="rect">
            <a:avLst/>
          </a:prstGeom>
          <a:noFill/>
          <a:ln>
            <a:noFill/>
          </a:ln>
        </p:spPr>
        <p:txBody>
          <a:bodyPr spcFirstLastPara="1" wrap="square" lIns="91425" tIns="45700" rIns="91425" bIns="45700" anchor="t" anchorCtr="0">
            <a:normAutofit/>
          </a:bodyPr>
          <a:lstStyle/>
          <a:p>
            <a:pPr marL="457200" lvl="0" indent="-304800" algn="l" rtl="0">
              <a:lnSpc>
                <a:spcPct val="90000"/>
              </a:lnSpc>
              <a:spcBef>
                <a:spcPts val="0"/>
              </a:spcBef>
              <a:spcAft>
                <a:spcPts val="0"/>
              </a:spcAft>
              <a:buClr>
                <a:schemeClr val="dk1"/>
              </a:buClr>
              <a:buSzPts val="1200"/>
              <a:buChar char="-"/>
            </a:pPr>
            <a:r>
              <a:rPr lang="en-US" sz="1800" dirty="0">
                <a:solidFill>
                  <a:schemeClr val="dk1"/>
                </a:solidFill>
              </a:rPr>
              <a:t>Filter cities to average income between 50k USD/year and 65k USD/year</a:t>
            </a:r>
            <a:endParaRPr sz="1800" dirty="0">
              <a:solidFill>
                <a:schemeClr val="dk1"/>
              </a:solidFill>
            </a:endParaRPr>
          </a:p>
          <a:p>
            <a:pPr marL="457200" lvl="0" indent="-342900" algn="l" rtl="0">
              <a:lnSpc>
                <a:spcPct val="90000"/>
              </a:lnSpc>
              <a:spcBef>
                <a:spcPts val="0"/>
              </a:spcBef>
              <a:spcAft>
                <a:spcPts val="0"/>
              </a:spcAft>
              <a:buClr>
                <a:schemeClr val="dk1"/>
              </a:buClr>
              <a:buSzPts val="1800"/>
              <a:buChar char="-"/>
            </a:pPr>
            <a:r>
              <a:rPr lang="en-US" sz="1800" dirty="0">
                <a:solidFill>
                  <a:schemeClr val="dk1"/>
                </a:solidFill>
              </a:rPr>
              <a:t>End up with ~25 cities</a:t>
            </a:r>
            <a:endParaRPr sz="1800" dirty="0">
              <a:solidFill>
                <a:schemeClr val="dk1"/>
              </a:solidFill>
            </a:endParaRPr>
          </a:p>
          <a:p>
            <a:pPr marL="457200" lvl="0" indent="-342900" algn="l" rtl="0">
              <a:lnSpc>
                <a:spcPct val="90000"/>
              </a:lnSpc>
              <a:spcBef>
                <a:spcPts val="0"/>
              </a:spcBef>
              <a:spcAft>
                <a:spcPts val="0"/>
              </a:spcAft>
              <a:buClr>
                <a:schemeClr val="dk1"/>
              </a:buClr>
              <a:buSzPts val="1800"/>
              <a:buChar char="-"/>
            </a:pPr>
            <a:r>
              <a:rPr lang="en-US" sz="1800" dirty="0">
                <a:solidFill>
                  <a:schemeClr val="dk1"/>
                </a:solidFill>
              </a:rPr>
              <a:t>Plot/linregression of walk score vs obesity %</a:t>
            </a:r>
            <a:endParaRPr sz="1800" dirty="0">
              <a:solidFill>
                <a:schemeClr val="dk1"/>
              </a:solidFill>
            </a:endParaRPr>
          </a:p>
        </p:txBody>
      </p:sp>
      <p:pic>
        <p:nvPicPr>
          <p:cNvPr id="699" name="Google Shape;699;g29c3213111e_0_22"/>
          <p:cNvPicPr preferRelativeResize="0"/>
          <p:nvPr/>
        </p:nvPicPr>
        <p:blipFill>
          <a:blip r:embed="rId3">
            <a:alphaModFix/>
          </a:blip>
          <a:stretch>
            <a:fillRect/>
          </a:stretch>
        </p:blipFill>
        <p:spPr>
          <a:xfrm>
            <a:off x="4620025" y="2026000"/>
            <a:ext cx="5628200" cy="4221150"/>
          </a:xfrm>
          <a:prstGeom prst="rect">
            <a:avLst/>
          </a:prstGeom>
          <a:noFill/>
          <a:ln>
            <a:noFill/>
          </a:ln>
        </p:spPr>
      </p:pic>
      <p:pic>
        <p:nvPicPr>
          <p:cNvPr id="700" name="Google Shape;700;g29c3213111e_0_22"/>
          <p:cNvPicPr preferRelativeResize="0"/>
          <p:nvPr/>
        </p:nvPicPr>
        <p:blipFill>
          <a:blip r:embed="rId4">
            <a:alphaModFix/>
          </a:blip>
          <a:stretch>
            <a:fillRect/>
          </a:stretch>
        </p:blipFill>
        <p:spPr>
          <a:xfrm>
            <a:off x="4569888" y="6300550"/>
            <a:ext cx="5728475" cy="474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4"/>
        <p:cNvGrpSpPr/>
        <p:nvPr/>
      </p:nvGrpSpPr>
      <p:grpSpPr>
        <a:xfrm>
          <a:off x="0" y="0"/>
          <a:ext cx="0" cy="0"/>
          <a:chOff x="0" y="0"/>
          <a:chExt cx="0" cy="0"/>
        </a:xfrm>
      </p:grpSpPr>
      <p:sp>
        <p:nvSpPr>
          <p:cNvPr id="705" name="Google Shape;705;g29c3213111e_0_11"/>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How is Walk Score Measured</a:t>
            </a:r>
            <a:endParaRPr dirty="0"/>
          </a:p>
        </p:txBody>
      </p:sp>
      <p:sp>
        <p:nvSpPr>
          <p:cNvPr id="706" name="Google Shape;706;g29c3213111e_0_11"/>
          <p:cNvSpPr txBox="1">
            <a:spLocks noGrp="1"/>
          </p:cNvSpPr>
          <p:nvPr>
            <p:ph type="body" idx="1"/>
          </p:nvPr>
        </p:nvSpPr>
        <p:spPr>
          <a:xfrm>
            <a:off x="680325" y="2336875"/>
            <a:ext cx="4404900" cy="3599400"/>
          </a:xfrm>
          <a:prstGeom prst="rect">
            <a:avLst/>
          </a:prstGeom>
          <a:noFill/>
          <a:ln>
            <a:noFill/>
          </a:ln>
        </p:spPr>
        <p:txBody>
          <a:bodyPr spcFirstLastPara="1" wrap="square" lIns="91425" tIns="45700" rIns="91425" bIns="45700" anchor="t" anchorCtr="0">
            <a:normAutofit/>
          </a:bodyPr>
          <a:lstStyle/>
          <a:p>
            <a:pPr marL="457200" lvl="0" indent="-317500" algn="l" rtl="0">
              <a:lnSpc>
                <a:spcPct val="90000"/>
              </a:lnSpc>
              <a:spcBef>
                <a:spcPts val="0"/>
              </a:spcBef>
              <a:spcAft>
                <a:spcPts val="0"/>
              </a:spcAft>
              <a:buClr>
                <a:schemeClr val="dk1"/>
              </a:buClr>
              <a:buSzPts val="1400"/>
              <a:buChar char="-"/>
            </a:pPr>
            <a:r>
              <a:rPr lang="en-US" sz="2000" dirty="0">
                <a:solidFill>
                  <a:schemeClr val="dk1"/>
                </a:solidFill>
              </a:rPr>
              <a:t>It is measured for a specific address, snapped to by the latitude value</a:t>
            </a:r>
            <a:endParaRPr sz="2000" dirty="0">
              <a:solidFill>
                <a:schemeClr val="dk1"/>
              </a:solidFill>
            </a:endParaRPr>
          </a:p>
          <a:p>
            <a:pPr marL="457200" lvl="0" indent="-317500" algn="l" rtl="0">
              <a:lnSpc>
                <a:spcPct val="90000"/>
              </a:lnSpc>
              <a:spcBef>
                <a:spcPts val="0"/>
              </a:spcBef>
              <a:spcAft>
                <a:spcPts val="0"/>
              </a:spcAft>
              <a:buClr>
                <a:schemeClr val="dk1"/>
              </a:buClr>
              <a:buSzPts val="1400"/>
              <a:buChar char="-"/>
            </a:pPr>
            <a:r>
              <a:rPr lang="en-US" sz="2000" dirty="0">
                <a:solidFill>
                  <a:schemeClr val="dk1"/>
                </a:solidFill>
              </a:rPr>
              <a:t>Taking one measurement is basically picking a point at random (bad idea)</a:t>
            </a:r>
            <a:endParaRPr sz="2000" dirty="0">
              <a:solidFill>
                <a:schemeClr val="dk1"/>
              </a:solidFill>
            </a:endParaRPr>
          </a:p>
          <a:p>
            <a:pPr marL="457200" lvl="0" indent="-317500" algn="l" rtl="0">
              <a:lnSpc>
                <a:spcPct val="90000"/>
              </a:lnSpc>
              <a:spcBef>
                <a:spcPts val="0"/>
              </a:spcBef>
              <a:spcAft>
                <a:spcPts val="0"/>
              </a:spcAft>
              <a:buClr>
                <a:schemeClr val="dk1"/>
              </a:buClr>
              <a:buSzPts val="1400"/>
              <a:buChar char="-"/>
            </a:pPr>
            <a:r>
              <a:rPr lang="en-US" sz="2000" dirty="0">
                <a:solidFill>
                  <a:schemeClr val="dk1"/>
                </a:solidFill>
              </a:rPr>
              <a:t>Need to take enough samples of city to be accurate</a:t>
            </a:r>
            <a:endParaRPr sz="2000" dirty="0">
              <a:solidFill>
                <a:schemeClr val="dk1"/>
              </a:solidFill>
            </a:endParaRPr>
          </a:p>
          <a:p>
            <a:pPr marL="457200" lvl="0" indent="-355600" algn="l" rtl="0">
              <a:lnSpc>
                <a:spcPct val="90000"/>
              </a:lnSpc>
              <a:spcBef>
                <a:spcPts val="0"/>
              </a:spcBef>
              <a:spcAft>
                <a:spcPts val="0"/>
              </a:spcAft>
              <a:buClr>
                <a:schemeClr val="dk1"/>
              </a:buClr>
              <a:buSzPts val="2000"/>
              <a:buChar char="-"/>
            </a:pPr>
            <a:r>
              <a:rPr lang="en-US" sz="2000" dirty="0">
                <a:solidFill>
                  <a:schemeClr val="dk1"/>
                </a:solidFill>
              </a:rPr>
              <a:t>Wrote small function to create grid of lat/lon, then find walkscore for each point, then take mean of all points</a:t>
            </a:r>
            <a:endParaRPr sz="2000" dirty="0">
              <a:solidFill>
                <a:schemeClr val="dk1"/>
              </a:solidFill>
            </a:endParaRPr>
          </a:p>
        </p:txBody>
      </p:sp>
      <p:pic>
        <p:nvPicPr>
          <p:cNvPr id="707" name="Google Shape;707;g29c3213111e_0_11"/>
          <p:cNvPicPr preferRelativeResize="0"/>
          <p:nvPr/>
        </p:nvPicPr>
        <p:blipFill>
          <a:blip r:embed="rId3">
            <a:alphaModFix/>
          </a:blip>
          <a:stretch>
            <a:fillRect/>
          </a:stretch>
        </p:blipFill>
        <p:spPr>
          <a:xfrm>
            <a:off x="5476225" y="2075153"/>
            <a:ext cx="4817902" cy="47190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1"/>
        <p:cNvGrpSpPr/>
        <p:nvPr/>
      </p:nvGrpSpPr>
      <p:grpSpPr>
        <a:xfrm>
          <a:off x="0" y="0"/>
          <a:ext cx="0" cy="0"/>
          <a:chOff x="0" y="0"/>
          <a:chExt cx="0" cy="0"/>
        </a:xfrm>
      </p:grpSpPr>
      <p:sp>
        <p:nvSpPr>
          <p:cNvPr id="712" name="Google Shape;712;g29c3213111e_0_33"/>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Replotting After New Walk Score Calculation</a:t>
            </a:r>
            <a:endParaRPr dirty="0"/>
          </a:p>
        </p:txBody>
      </p:sp>
      <p:sp>
        <p:nvSpPr>
          <p:cNvPr id="713" name="Google Shape;713;g29c3213111e_0_33"/>
          <p:cNvSpPr txBox="1">
            <a:spLocks noGrp="1"/>
          </p:cNvSpPr>
          <p:nvPr>
            <p:ph type="body" idx="1"/>
          </p:nvPr>
        </p:nvSpPr>
        <p:spPr>
          <a:xfrm>
            <a:off x="680325" y="2336875"/>
            <a:ext cx="3840000" cy="3599400"/>
          </a:xfrm>
          <a:prstGeom prst="rect">
            <a:avLst/>
          </a:prstGeom>
          <a:noFill/>
          <a:ln>
            <a:noFill/>
          </a:ln>
        </p:spPr>
        <p:txBody>
          <a:bodyPr spcFirstLastPara="1" wrap="square" lIns="91425" tIns="45700" rIns="91425" bIns="45700" anchor="t" anchorCtr="0">
            <a:normAutofit/>
          </a:bodyPr>
          <a:lstStyle/>
          <a:p>
            <a:pPr marL="457200" lvl="0" indent="-304800" algn="l" rtl="0">
              <a:lnSpc>
                <a:spcPct val="90000"/>
              </a:lnSpc>
              <a:spcBef>
                <a:spcPts val="0"/>
              </a:spcBef>
              <a:spcAft>
                <a:spcPts val="0"/>
              </a:spcAft>
              <a:buClr>
                <a:schemeClr val="dk1"/>
              </a:buClr>
              <a:buSzPts val="1200"/>
              <a:buChar char="-"/>
            </a:pPr>
            <a:r>
              <a:rPr lang="en-US" sz="1800" dirty="0">
                <a:solidFill>
                  <a:schemeClr val="dk1"/>
                </a:solidFill>
              </a:rPr>
              <a:t>Smaller income filter</a:t>
            </a:r>
            <a:endParaRPr sz="1800" dirty="0">
              <a:solidFill>
                <a:schemeClr val="dk1"/>
              </a:solidFill>
            </a:endParaRPr>
          </a:p>
          <a:p>
            <a:pPr marL="457200" lvl="0" indent="-342900" algn="l" rtl="0">
              <a:lnSpc>
                <a:spcPct val="90000"/>
              </a:lnSpc>
              <a:spcBef>
                <a:spcPts val="0"/>
              </a:spcBef>
              <a:spcAft>
                <a:spcPts val="0"/>
              </a:spcAft>
              <a:buClr>
                <a:schemeClr val="dk1"/>
              </a:buClr>
              <a:buSzPts val="1800"/>
              <a:buChar char="-"/>
            </a:pPr>
            <a:r>
              <a:rPr lang="en-US" sz="1800" dirty="0">
                <a:solidFill>
                  <a:schemeClr val="dk1"/>
                </a:solidFill>
              </a:rPr>
              <a:t>Still have ~20 cities</a:t>
            </a:r>
            <a:endParaRPr sz="1800" dirty="0">
              <a:solidFill>
                <a:schemeClr val="dk1"/>
              </a:solidFill>
            </a:endParaRPr>
          </a:p>
          <a:p>
            <a:pPr marL="457200" lvl="0" indent="-342900" algn="l" rtl="0">
              <a:lnSpc>
                <a:spcPct val="90000"/>
              </a:lnSpc>
              <a:spcBef>
                <a:spcPts val="0"/>
              </a:spcBef>
              <a:spcAft>
                <a:spcPts val="0"/>
              </a:spcAft>
              <a:buClr>
                <a:schemeClr val="dk1"/>
              </a:buClr>
              <a:buSzPts val="1800"/>
              <a:buChar char="-"/>
            </a:pPr>
            <a:r>
              <a:rPr lang="en-US" sz="1800" dirty="0">
                <a:solidFill>
                  <a:schemeClr val="dk1"/>
                </a:solidFill>
              </a:rPr>
              <a:t>Plot/linregression of the </a:t>
            </a:r>
            <a:r>
              <a:rPr lang="en-US" sz="1800" b="1" dirty="0">
                <a:solidFill>
                  <a:schemeClr val="dk1"/>
                </a:solidFill>
              </a:rPr>
              <a:t>recalculated</a:t>
            </a:r>
            <a:r>
              <a:rPr lang="en-US" sz="1800" dirty="0">
                <a:solidFill>
                  <a:schemeClr val="dk1"/>
                </a:solidFill>
              </a:rPr>
              <a:t> walk score vs obesity %</a:t>
            </a:r>
            <a:endParaRPr sz="1800" dirty="0">
              <a:solidFill>
                <a:schemeClr val="dk1"/>
              </a:solidFill>
            </a:endParaRPr>
          </a:p>
        </p:txBody>
      </p:sp>
      <p:pic>
        <p:nvPicPr>
          <p:cNvPr id="714" name="Google Shape;714;g29c3213111e_0_33"/>
          <p:cNvPicPr preferRelativeResize="0"/>
          <p:nvPr/>
        </p:nvPicPr>
        <p:blipFill>
          <a:blip r:embed="rId3">
            <a:alphaModFix/>
          </a:blip>
          <a:stretch>
            <a:fillRect/>
          </a:stretch>
        </p:blipFill>
        <p:spPr>
          <a:xfrm>
            <a:off x="4750275" y="2071800"/>
            <a:ext cx="5775501" cy="4331626"/>
          </a:xfrm>
          <a:prstGeom prst="rect">
            <a:avLst/>
          </a:prstGeom>
          <a:noFill/>
          <a:ln>
            <a:noFill/>
          </a:ln>
        </p:spPr>
      </p:pic>
      <p:pic>
        <p:nvPicPr>
          <p:cNvPr id="715" name="Google Shape;715;g29c3213111e_0_33"/>
          <p:cNvPicPr preferRelativeResize="0"/>
          <p:nvPr/>
        </p:nvPicPr>
        <p:blipFill>
          <a:blip r:embed="rId4">
            <a:alphaModFix/>
          </a:blip>
          <a:stretch>
            <a:fillRect/>
          </a:stretch>
        </p:blipFill>
        <p:spPr>
          <a:xfrm>
            <a:off x="5075363" y="6431600"/>
            <a:ext cx="5125325" cy="42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9"/>
        <p:cNvGrpSpPr/>
        <p:nvPr/>
      </p:nvGrpSpPr>
      <p:grpSpPr>
        <a:xfrm>
          <a:off x="0" y="0"/>
          <a:ext cx="0" cy="0"/>
          <a:chOff x="0" y="0"/>
          <a:chExt cx="0" cy="0"/>
        </a:xfrm>
      </p:grpSpPr>
      <p:sp>
        <p:nvSpPr>
          <p:cNvPr id="720" name="Google Shape;720;g29c3213111e_0_39"/>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Walkability Conclusions</a:t>
            </a:r>
            <a:endParaRPr dirty="0"/>
          </a:p>
        </p:txBody>
      </p:sp>
      <p:sp>
        <p:nvSpPr>
          <p:cNvPr id="721" name="Google Shape;721;g29c3213111e_0_39"/>
          <p:cNvSpPr txBox="1">
            <a:spLocks noGrp="1"/>
          </p:cNvSpPr>
          <p:nvPr>
            <p:ph type="body" idx="1"/>
          </p:nvPr>
        </p:nvSpPr>
        <p:spPr>
          <a:xfrm>
            <a:off x="192175" y="2336875"/>
            <a:ext cx="11668800" cy="3599400"/>
          </a:xfrm>
          <a:prstGeom prst="rect">
            <a:avLst/>
          </a:prstGeom>
          <a:noFill/>
          <a:ln>
            <a:noFill/>
          </a:ln>
        </p:spPr>
        <p:txBody>
          <a:bodyPr spcFirstLastPara="1" wrap="square" lIns="91425" tIns="45700" rIns="91425" bIns="45700" anchor="t" anchorCtr="0">
            <a:normAutofit/>
          </a:bodyPr>
          <a:lstStyle/>
          <a:p>
            <a:pPr marL="457200" lvl="0" indent="-419100" algn="l" rtl="0">
              <a:lnSpc>
                <a:spcPct val="90000"/>
              </a:lnSpc>
              <a:spcBef>
                <a:spcPts val="0"/>
              </a:spcBef>
              <a:spcAft>
                <a:spcPts val="0"/>
              </a:spcAft>
              <a:buClr>
                <a:schemeClr val="dk1"/>
              </a:buClr>
              <a:buSzPts val="3000"/>
              <a:buChar char="-"/>
            </a:pPr>
            <a:r>
              <a:rPr lang="en-US" sz="3000" dirty="0">
                <a:solidFill>
                  <a:schemeClr val="dk1"/>
                </a:solidFill>
              </a:rPr>
              <a:t>City walkability has no correlation with that cities obesity rate</a:t>
            </a:r>
            <a:endParaRPr sz="3000" dirty="0">
              <a:solidFill>
                <a:schemeClr val="dk1"/>
              </a:solidFill>
            </a:endParaRPr>
          </a:p>
          <a:p>
            <a:pPr marL="914400" lvl="1" indent="-355600" algn="l" rtl="0">
              <a:lnSpc>
                <a:spcPct val="90000"/>
              </a:lnSpc>
              <a:spcBef>
                <a:spcPts val="0"/>
              </a:spcBef>
              <a:spcAft>
                <a:spcPts val="0"/>
              </a:spcAft>
              <a:buClr>
                <a:schemeClr val="dk1"/>
              </a:buClr>
              <a:buSzPts val="2000"/>
              <a:buChar char="-"/>
            </a:pPr>
            <a:r>
              <a:rPr lang="en-US" sz="2000" dirty="0">
                <a:solidFill>
                  <a:schemeClr val="dk1"/>
                </a:solidFill>
              </a:rPr>
              <a:t>Too many confounding factors</a:t>
            </a:r>
            <a:endParaRPr sz="2000" dirty="0">
              <a:solidFill>
                <a:schemeClr val="dk1"/>
              </a:solidFill>
            </a:endParaRPr>
          </a:p>
          <a:p>
            <a:pPr marL="914400" lvl="1" indent="-342900" algn="l" rtl="0">
              <a:lnSpc>
                <a:spcPct val="90000"/>
              </a:lnSpc>
              <a:spcBef>
                <a:spcPts val="0"/>
              </a:spcBef>
              <a:spcAft>
                <a:spcPts val="0"/>
              </a:spcAft>
              <a:buClr>
                <a:schemeClr val="dk1"/>
              </a:buClr>
              <a:buSzPts val="1800"/>
              <a:buChar char="-"/>
            </a:pPr>
            <a:r>
              <a:rPr lang="en-US" dirty="0">
                <a:solidFill>
                  <a:schemeClr val="dk1"/>
                </a:solidFill>
              </a:rPr>
              <a:t>Income is still the biggest correlation with obesity rate</a:t>
            </a:r>
            <a:endParaRPr dirty="0">
              <a:solidFill>
                <a:schemeClr val="dk1"/>
              </a:solidFill>
            </a:endParaRPr>
          </a:p>
        </p:txBody>
      </p:sp>
      <p:pic>
        <p:nvPicPr>
          <p:cNvPr id="722" name="Google Shape;722;g29c3213111e_0_39"/>
          <p:cNvPicPr preferRelativeResize="0"/>
          <p:nvPr/>
        </p:nvPicPr>
        <p:blipFill>
          <a:blip r:embed="rId3">
            <a:alphaModFix/>
          </a:blip>
          <a:stretch>
            <a:fillRect/>
          </a:stretch>
        </p:blipFill>
        <p:spPr>
          <a:xfrm>
            <a:off x="6357775" y="3437650"/>
            <a:ext cx="4996150" cy="3208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6"/>
        <p:cNvGrpSpPr/>
        <p:nvPr/>
      </p:nvGrpSpPr>
      <p:grpSpPr>
        <a:xfrm>
          <a:off x="0" y="0"/>
          <a:ext cx="0" cy="0"/>
          <a:chOff x="0" y="0"/>
          <a:chExt cx="0" cy="0"/>
        </a:xfrm>
      </p:grpSpPr>
      <p:pic>
        <p:nvPicPr>
          <p:cNvPr id="727" name="Google Shape;727;g29c51fc6170_6_0"/>
          <p:cNvPicPr preferRelativeResize="0"/>
          <p:nvPr/>
        </p:nvPicPr>
        <p:blipFill>
          <a:blip r:embed="rId3">
            <a:alphaModFix/>
          </a:blip>
          <a:stretch>
            <a:fillRect/>
          </a:stretch>
        </p:blipFill>
        <p:spPr>
          <a:xfrm>
            <a:off x="145550" y="2471550"/>
            <a:ext cx="6401399" cy="4005475"/>
          </a:xfrm>
          <a:prstGeom prst="rect">
            <a:avLst/>
          </a:prstGeom>
          <a:noFill/>
          <a:ln>
            <a:noFill/>
          </a:ln>
        </p:spPr>
      </p:pic>
      <p:sp>
        <p:nvSpPr>
          <p:cNvPr id="728" name="Google Shape;728;g29c51fc6170_6_0"/>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Bonus: Philadelphia Overlay</a:t>
            </a:r>
            <a:endParaRPr dirty="0"/>
          </a:p>
        </p:txBody>
      </p:sp>
      <p:pic>
        <p:nvPicPr>
          <p:cNvPr id="729" name="Google Shape;729;g29c51fc6170_6_0"/>
          <p:cNvPicPr preferRelativeResize="0"/>
          <p:nvPr/>
        </p:nvPicPr>
        <p:blipFill>
          <a:blip r:embed="rId4">
            <a:alphaModFix amt="85000"/>
          </a:blip>
          <a:stretch>
            <a:fillRect/>
          </a:stretch>
        </p:blipFill>
        <p:spPr>
          <a:xfrm>
            <a:off x="6095050" y="2394000"/>
            <a:ext cx="6004927" cy="4284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3"/>
        <p:cNvGrpSpPr/>
        <p:nvPr/>
      </p:nvGrpSpPr>
      <p:grpSpPr>
        <a:xfrm>
          <a:off x="0" y="0"/>
          <a:ext cx="0" cy="0"/>
          <a:chOff x="0" y="0"/>
          <a:chExt cx="0" cy="0"/>
        </a:xfrm>
      </p:grpSpPr>
      <p:pic>
        <p:nvPicPr>
          <p:cNvPr id="734" name="Google Shape;734;g29c51fc6170_6_6"/>
          <p:cNvPicPr preferRelativeResize="0"/>
          <p:nvPr/>
        </p:nvPicPr>
        <p:blipFill>
          <a:blip r:embed="rId3">
            <a:alphaModFix/>
          </a:blip>
          <a:stretch>
            <a:fillRect/>
          </a:stretch>
        </p:blipFill>
        <p:spPr>
          <a:xfrm>
            <a:off x="3203400" y="2117025"/>
            <a:ext cx="6401399" cy="4005475"/>
          </a:xfrm>
          <a:prstGeom prst="rect">
            <a:avLst/>
          </a:prstGeom>
          <a:noFill/>
          <a:ln>
            <a:noFill/>
          </a:ln>
        </p:spPr>
      </p:pic>
      <p:sp>
        <p:nvSpPr>
          <p:cNvPr id="735" name="Google Shape;735;g29c51fc6170_6_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Bonus: Philadelphia Overlay</a:t>
            </a:r>
            <a:endParaRPr dirty="0"/>
          </a:p>
        </p:txBody>
      </p:sp>
      <p:pic>
        <p:nvPicPr>
          <p:cNvPr id="736" name="Google Shape;736;g29c51fc6170_6_6"/>
          <p:cNvPicPr preferRelativeResize="0"/>
          <p:nvPr/>
        </p:nvPicPr>
        <p:blipFill>
          <a:blip r:embed="rId4">
            <a:alphaModFix amt="69000"/>
          </a:blip>
          <a:stretch>
            <a:fillRect/>
          </a:stretch>
        </p:blipFill>
        <p:spPr>
          <a:xfrm>
            <a:off x="2879788" y="2237800"/>
            <a:ext cx="6004927" cy="4284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2"/>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3600"/>
              <a:buFont typeface="Century Gothic"/>
              <a:buNone/>
            </a:pPr>
            <a:r>
              <a:rPr lang="en-US" b="1" i="0" u="none" strike="noStrike" cap="none" dirty="0">
                <a:solidFill>
                  <a:srgbClr val="FFFFFF"/>
                </a:solidFill>
                <a:latin typeface="Century Gothic"/>
                <a:ea typeface="Century Gothic"/>
                <a:cs typeface="Century Gothic"/>
                <a:sym typeface="Century Gothic"/>
              </a:rPr>
              <a:t>Resources </a:t>
            </a:r>
            <a:endParaRPr dirty="0"/>
          </a:p>
        </p:txBody>
      </p:sp>
      <p:sp>
        <p:nvSpPr>
          <p:cNvPr id="742" name="Google Shape;742;p12"/>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en-US" dirty="0"/>
              <a:t>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g29ca0722ec9_8_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Possible Obesity Causes</a:t>
            </a:r>
            <a:endParaRPr dirty="0"/>
          </a:p>
        </p:txBody>
      </p:sp>
      <p:grpSp>
        <p:nvGrpSpPr>
          <p:cNvPr id="469" name="Google Shape;469;g29ca0722ec9_8_0"/>
          <p:cNvGrpSpPr/>
          <p:nvPr/>
        </p:nvGrpSpPr>
        <p:grpSpPr>
          <a:xfrm>
            <a:off x="-212442" y="2452978"/>
            <a:ext cx="5398694" cy="3841568"/>
            <a:chOff x="625980" y="0"/>
            <a:chExt cx="5398694" cy="3841568"/>
          </a:xfrm>
        </p:grpSpPr>
        <p:sp>
          <p:nvSpPr>
            <p:cNvPr id="470" name="Google Shape;470;g29ca0722ec9_8_0"/>
            <p:cNvSpPr/>
            <p:nvPr/>
          </p:nvSpPr>
          <p:spPr>
            <a:xfrm rot="5400000">
              <a:off x="2753771" y="-44652"/>
              <a:ext cx="1387483" cy="1476788"/>
            </a:xfrm>
            <a:prstGeom prst="hexagon">
              <a:avLst>
                <a:gd name="adj" fmla="val 25000"/>
                <a:gd name="vf" fmla="val 115470"/>
              </a:avLst>
            </a:prstGeom>
            <a:gradFill>
              <a:gsLst>
                <a:gs pos="0">
                  <a:srgbClr val="C7BC7C"/>
                </a:gs>
                <a:gs pos="50000">
                  <a:srgbClr val="C4B766"/>
                </a:gs>
                <a:gs pos="100000">
                  <a:srgbClr val="B2A555"/>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g29ca0722ec9_8_0"/>
            <p:cNvSpPr txBox="1"/>
            <p:nvPr/>
          </p:nvSpPr>
          <p:spPr>
            <a:xfrm>
              <a:off x="2955250" y="231247"/>
              <a:ext cx="984526" cy="924989"/>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Environment</a:t>
              </a:r>
              <a:endParaRPr sz="1200" b="0" i="1" u="none" strike="noStrike" cap="none" dirty="0">
                <a:solidFill>
                  <a:schemeClr val="lt1"/>
                </a:solidFill>
                <a:latin typeface="Trebuchet MS"/>
                <a:ea typeface="Trebuchet MS"/>
                <a:cs typeface="Trebuchet MS"/>
                <a:sym typeface="Trebuchet MS"/>
              </a:endParaRPr>
            </a:p>
          </p:txBody>
        </p:sp>
        <p:sp>
          <p:nvSpPr>
            <p:cNvPr id="472" name="Google Shape;472;g29ca0722ec9_8_0"/>
            <p:cNvSpPr/>
            <p:nvPr/>
          </p:nvSpPr>
          <p:spPr>
            <a:xfrm>
              <a:off x="4287952" y="2460930"/>
              <a:ext cx="1126442" cy="5421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g29ca0722ec9_8_0"/>
            <p:cNvSpPr txBox="1"/>
            <p:nvPr/>
          </p:nvSpPr>
          <p:spPr>
            <a:xfrm>
              <a:off x="4287952" y="2460930"/>
              <a:ext cx="1126442" cy="542172"/>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dk1"/>
                </a:buClr>
                <a:buSzPts val="1900"/>
                <a:buFont typeface="Arial Black"/>
                <a:buNone/>
              </a:pPr>
              <a:r>
                <a:rPr lang="en-US" sz="1900" b="1" i="0" u="none" strike="noStrike" cap="none" dirty="0">
                  <a:solidFill>
                    <a:schemeClr val="dk1"/>
                  </a:solidFill>
                  <a:latin typeface="Arial Black"/>
                  <a:ea typeface="Arial Black"/>
                  <a:cs typeface="Arial Black"/>
                  <a:sym typeface="Arial Black"/>
                </a:rPr>
                <a:t>Causes</a:t>
              </a:r>
              <a:endParaRPr dirty="0"/>
            </a:p>
          </p:txBody>
        </p:sp>
        <p:sp>
          <p:nvSpPr>
            <p:cNvPr id="474" name="Google Shape;474;g29ca0722ec9_8_0"/>
            <p:cNvSpPr/>
            <p:nvPr/>
          </p:nvSpPr>
          <p:spPr>
            <a:xfrm rot="5400000">
              <a:off x="1375663" y="117079"/>
              <a:ext cx="1270843" cy="1119466"/>
            </a:xfrm>
            <a:prstGeom prst="hexagon">
              <a:avLst>
                <a:gd name="adj" fmla="val 25000"/>
                <a:gd name="vf" fmla="val 115470"/>
              </a:avLst>
            </a:prstGeom>
            <a:gradFill>
              <a:gsLst>
                <a:gs pos="0">
                  <a:srgbClr val="64B783"/>
                </a:gs>
                <a:gs pos="50000">
                  <a:srgbClr val="44B471"/>
                </a:gs>
                <a:gs pos="100000">
                  <a:srgbClr val="38A362"/>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g29ca0722ec9_8_0"/>
            <p:cNvSpPr txBox="1"/>
            <p:nvPr/>
          </p:nvSpPr>
          <p:spPr>
            <a:xfrm>
              <a:off x="1626817" y="240583"/>
              <a:ext cx="768534" cy="87245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Genetics</a:t>
              </a:r>
              <a:r>
                <a:rPr lang="en-US" sz="1500" b="0" i="0" u="none" strike="noStrike" cap="none" dirty="0">
                  <a:solidFill>
                    <a:schemeClr val="lt1"/>
                  </a:solidFill>
                  <a:latin typeface="Trebuchet MS"/>
                  <a:ea typeface="Trebuchet MS"/>
                  <a:cs typeface="Trebuchet MS"/>
                  <a:sym typeface="Trebuchet MS"/>
                </a:rPr>
                <a:t> </a:t>
              </a:r>
              <a:endParaRPr dirty="0"/>
            </a:p>
          </p:txBody>
        </p:sp>
        <p:sp>
          <p:nvSpPr>
            <p:cNvPr id="476" name="Google Shape;476;g29ca0722ec9_8_0"/>
            <p:cNvSpPr/>
            <p:nvPr/>
          </p:nvSpPr>
          <p:spPr>
            <a:xfrm rot="5400000">
              <a:off x="1950667" y="1124458"/>
              <a:ext cx="1426437" cy="1370225"/>
            </a:xfrm>
            <a:prstGeom prst="hexagon">
              <a:avLst>
                <a:gd name="adj" fmla="val 25000"/>
                <a:gd name="vf" fmla="val 115470"/>
              </a:avLst>
            </a:prstGeom>
            <a:gradFill>
              <a:gsLst>
                <a:gs pos="0">
                  <a:srgbClr val="6FAFC6"/>
                </a:gs>
                <a:gs pos="50000">
                  <a:srgbClr val="54A8C4"/>
                </a:gs>
                <a:gs pos="100000">
                  <a:srgbClr val="4596B2"/>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g29ca0722ec9_8_0"/>
            <p:cNvSpPr txBox="1"/>
            <p:nvPr/>
          </p:nvSpPr>
          <p:spPr>
            <a:xfrm>
              <a:off x="2202644" y="1329407"/>
              <a:ext cx="922483" cy="960327"/>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Physical Inactivity</a:t>
              </a:r>
              <a:endParaRPr dirty="0"/>
            </a:p>
          </p:txBody>
        </p:sp>
        <p:sp>
          <p:nvSpPr>
            <p:cNvPr id="478" name="Google Shape;478;g29ca0722ec9_8_0"/>
            <p:cNvSpPr/>
            <p:nvPr/>
          </p:nvSpPr>
          <p:spPr>
            <a:xfrm>
              <a:off x="625980" y="1681313"/>
              <a:ext cx="1153550" cy="699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g29ca0722ec9_8_0"/>
            <p:cNvSpPr/>
            <p:nvPr/>
          </p:nvSpPr>
          <p:spPr>
            <a:xfrm rot="5400000">
              <a:off x="3397736" y="1263262"/>
              <a:ext cx="1224767" cy="1114929"/>
            </a:xfrm>
            <a:prstGeom prst="hexagon">
              <a:avLst>
                <a:gd name="adj" fmla="val 25000"/>
                <a:gd name="vf" fmla="val 115470"/>
              </a:avLst>
            </a:prstGeom>
            <a:gradFill>
              <a:gsLst>
                <a:gs pos="0">
                  <a:srgbClr val="D68EFA"/>
                </a:gs>
                <a:gs pos="50000">
                  <a:srgbClr val="D275FF"/>
                </a:gs>
                <a:gs pos="100000">
                  <a:srgbClr val="BB60E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g29ca0722ec9_8_0"/>
            <p:cNvSpPr txBox="1"/>
            <p:nvPr/>
          </p:nvSpPr>
          <p:spPr>
            <a:xfrm>
              <a:off x="3630144" y="1403318"/>
              <a:ext cx="759951" cy="83481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Socio Economic Status</a:t>
              </a:r>
              <a:endParaRPr dirty="0"/>
            </a:p>
          </p:txBody>
        </p:sp>
        <p:sp>
          <p:nvSpPr>
            <p:cNvPr id="481" name="Google Shape;481;g29ca0722ec9_8_0"/>
            <p:cNvSpPr/>
            <p:nvPr/>
          </p:nvSpPr>
          <p:spPr>
            <a:xfrm rot="5400000">
              <a:off x="1350378" y="2327852"/>
              <a:ext cx="1332709" cy="1209537"/>
            </a:xfrm>
            <a:prstGeom prst="hexagon">
              <a:avLst>
                <a:gd name="adj" fmla="val 25000"/>
                <a:gd name="vf" fmla="val 115470"/>
              </a:avLst>
            </a:prstGeom>
            <a:gradFill>
              <a:gsLst>
                <a:gs pos="0">
                  <a:srgbClr val="FC8D73"/>
                </a:gs>
                <a:gs pos="50000">
                  <a:srgbClr val="FF7853"/>
                </a:gs>
                <a:gs pos="100000">
                  <a:srgbClr val="EC6440"/>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g29ca0722ec9_8_0"/>
            <p:cNvSpPr txBox="1"/>
            <p:nvPr/>
          </p:nvSpPr>
          <p:spPr>
            <a:xfrm>
              <a:off x="1604238" y="2478120"/>
              <a:ext cx="824989" cy="9090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Eating Behavior</a:t>
              </a:r>
              <a:endParaRPr sz="1200" b="0" i="1" u="none" strike="noStrike" cap="none" dirty="0">
                <a:solidFill>
                  <a:schemeClr val="lt1"/>
                </a:solidFill>
                <a:latin typeface="Trebuchet MS"/>
                <a:ea typeface="Trebuchet MS"/>
                <a:cs typeface="Trebuchet MS"/>
                <a:sym typeface="Trebuchet MS"/>
              </a:endParaRPr>
            </a:p>
          </p:txBody>
        </p:sp>
        <p:sp>
          <p:nvSpPr>
            <p:cNvPr id="483" name="Google Shape;483;g29ca0722ec9_8_0"/>
            <p:cNvSpPr/>
            <p:nvPr/>
          </p:nvSpPr>
          <p:spPr>
            <a:xfrm>
              <a:off x="4266092" y="2896094"/>
              <a:ext cx="1758582" cy="9454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g29ca0722ec9_8_0"/>
            <p:cNvSpPr/>
            <p:nvPr/>
          </p:nvSpPr>
          <p:spPr>
            <a:xfrm rot="5400000">
              <a:off x="2824660" y="2241183"/>
              <a:ext cx="1088540" cy="1204149"/>
            </a:xfrm>
            <a:prstGeom prst="hexagon">
              <a:avLst>
                <a:gd name="adj" fmla="val 25000"/>
                <a:gd name="vf" fmla="val 115470"/>
              </a:avLst>
            </a:prstGeom>
            <a:solidFill>
              <a:srgbClr val="B6DFC6"/>
            </a:soli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g29ca0722ec9_8_0"/>
            <p:cNvSpPr txBox="1"/>
            <p:nvPr/>
          </p:nvSpPr>
          <p:spPr>
            <a:xfrm>
              <a:off x="2967547" y="2480411"/>
              <a:ext cx="802766" cy="72569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600"/>
                <a:buFont typeface="Trebuchet MS"/>
                <a:buNone/>
              </a:pPr>
              <a:endParaRPr sz="3600" b="0" i="0" u="none" strike="noStrike" cap="none" dirty="0">
                <a:solidFill>
                  <a:schemeClr val="lt1"/>
                </a:solidFill>
                <a:latin typeface="Trebuchet MS"/>
                <a:ea typeface="Trebuchet MS"/>
                <a:cs typeface="Trebuchet MS"/>
                <a:sym typeface="Trebuchet MS"/>
              </a:endParaRPr>
            </a:p>
          </p:txBody>
        </p:sp>
      </p:grpSp>
      <p:grpSp>
        <p:nvGrpSpPr>
          <p:cNvPr id="486" name="Google Shape;486;g29ca0722ec9_8_0"/>
          <p:cNvGrpSpPr/>
          <p:nvPr/>
        </p:nvGrpSpPr>
        <p:grpSpPr>
          <a:xfrm>
            <a:off x="6694047" y="2452978"/>
            <a:ext cx="5570784" cy="3841567"/>
            <a:chOff x="453890" y="0"/>
            <a:chExt cx="5570784" cy="3841568"/>
          </a:xfrm>
        </p:grpSpPr>
        <p:sp>
          <p:nvSpPr>
            <p:cNvPr id="487" name="Google Shape;487;g29ca0722ec9_8_0"/>
            <p:cNvSpPr/>
            <p:nvPr/>
          </p:nvSpPr>
          <p:spPr>
            <a:xfrm rot="5400000">
              <a:off x="2733727" y="-44652"/>
              <a:ext cx="1387483" cy="1476788"/>
            </a:xfrm>
            <a:prstGeom prst="hexagon">
              <a:avLst>
                <a:gd name="adj" fmla="val 25000"/>
                <a:gd name="vf" fmla="val 115470"/>
              </a:avLst>
            </a:prstGeom>
            <a:gradFill>
              <a:gsLst>
                <a:gs pos="0">
                  <a:srgbClr val="BD6F5D"/>
                </a:gs>
                <a:gs pos="50000">
                  <a:srgbClr val="BB5439"/>
                </a:gs>
                <a:gs pos="100000">
                  <a:srgbClr val="AA472D"/>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g29ca0722ec9_8_0"/>
            <p:cNvSpPr txBox="1"/>
            <p:nvPr/>
          </p:nvSpPr>
          <p:spPr>
            <a:xfrm>
              <a:off x="2935206" y="231247"/>
              <a:ext cx="984526" cy="924989"/>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Cancer</a:t>
              </a:r>
              <a:endParaRPr sz="1200" b="0" i="1" u="none" strike="noStrike" cap="none" dirty="0">
                <a:solidFill>
                  <a:schemeClr val="lt1"/>
                </a:solidFill>
                <a:latin typeface="Trebuchet MS"/>
                <a:ea typeface="Trebuchet MS"/>
                <a:cs typeface="Trebuchet MS"/>
                <a:sym typeface="Trebuchet MS"/>
              </a:endParaRPr>
            </a:p>
          </p:txBody>
        </p:sp>
        <p:sp>
          <p:nvSpPr>
            <p:cNvPr id="489" name="Google Shape;489;g29ca0722ec9_8_0"/>
            <p:cNvSpPr/>
            <p:nvPr/>
          </p:nvSpPr>
          <p:spPr>
            <a:xfrm>
              <a:off x="453890" y="1157508"/>
              <a:ext cx="1126442" cy="5421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g29ca0722ec9_8_0"/>
            <p:cNvSpPr txBox="1"/>
            <p:nvPr/>
          </p:nvSpPr>
          <p:spPr>
            <a:xfrm>
              <a:off x="453890" y="1157508"/>
              <a:ext cx="1126442" cy="542172"/>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dk1"/>
                </a:buClr>
                <a:buSzPts val="1900"/>
                <a:buFont typeface="Arial Black"/>
                <a:buNone/>
              </a:pPr>
              <a:r>
                <a:rPr lang="en-US" sz="1900" b="1" i="0" u="none" strike="noStrike" cap="none" dirty="0">
                  <a:solidFill>
                    <a:schemeClr val="dk1"/>
                  </a:solidFill>
                  <a:latin typeface="Arial Black"/>
                  <a:ea typeface="Arial Black"/>
                  <a:cs typeface="Arial Black"/>
                  <a:sym typeface="Arial Black"/>
                </a:rPr>
                <a:t>Effects</a:t>
              </a:r>
              <a:endParaRPr dirty="0"/>
            </a:p>
          </p:txBody>
        </p:sp>
        <p:sp>
          <p:nvSpPr>
            <p:cNvPr id="491" name="Google Shape;491;g29ca0722ec9_8_0"/>
            <p:cNvSpPr/>
            <p:nvPr/>
          </p:nvSpPr>
          <p:spPr>
            <a:xfrm rot="5400000">
              <a:off x="1328681" y="115803"/>
              <a:ext cx="1270843" cy="1119466"/>
            </a:xfrm>
            <a:prstGeom prst="hexagon">
              <a:avLst>
                <a:gd name="adj" fmla="val 25000"/>
                <a:gd name="vf" fmla="val 115470"/>
              </a:avLst>
            </a:prstGeom>
            <a:gradFill>
              <a:gsLst>
                <a:gs pos="0">
                  <a:srgbClr val="DE8573"/>
                </a:gs>
                <a:gs pos="50000">
                  <a:srgbClr val="DF7055"/>
                </a:gs>
                <a:gs pos="100000">
                  <a:srgbClr val="CB5F44"/>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g29ca0722ec9_8_0"/>
            <p:cNvSpPr txBox="1"/>
            <p:nvPr/>
          </p:nvSpPr>
          <p:spPr>
            <a:xfrm>
              <a:off x="1579835" y="239307"/>
              <a:ext cx="768534" cy="87245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Cardio Vascular Disease</a:t>
              </a:r>
              <a:r>
                <a:rPr lang="en-US" sz="1500" b="0" i="0" u="none" strike="noStrike" cap="none" dirty="0">
                  <a:solidFill>
                    <a:schemeClr val="lt1"/>
                  </a:solidFill>
                  <a:latin typeface="Trebuchet MS"/>
                  <a:ea typeface="Trebuchet MS"/>
                  <a:cs typeface="Trebuchet MS"/>
                  <a:sym typeface="Trebuchet MS"/>
                </a:rPr>
                <a:t> </a:t>
              </a:r>
              <a:endParaRPr dirty="0"/>
            </a:p>
          </p:txBody>
        </p:sp>
        <p:sp>
          <p:nvSpPr>
            <p:cNvPr id="493" name="Google Shape;493;g29ca0722ec9_8_0"/>
            <p:cNvSpPr/>
            <p:nvPr/>
          </p:nvSpPr>
          <p:spPr>
            <a:xfrm rot="5400000">
              <a:off x="1881891" y="1113125"/>
              <a:ext cx="1447048" cy="1439059"/>
            </a:xfrm>
            <a:prstGeom prst="hexagon">
              <a:avLst>
                <a:gd name="adj" fmla="val 25000"/>
                <a:gd name="vf" fmla="val 115470"/>
              </a:avLst>
            </a:prstGeom>
            <a:gradFill>
              <a:gsLst>
                <a:gs pos="0">
                  <a:srgbClr val="F1A596"/>
                </a:gs>
                <a:gs pos="50000">
                  <a:srgbClr val="F49481"/>
                </a:gs>
                <a:gs pos="100000">
                  <a:srgbClr val="DD7D6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g29ca0722ec9_8_0"/>
            <p:cNvSpPr txBox="1"/>
            <p:nvPr/>
          </p:nvSpPr>
          <p:spPr>
            <a:xfrm>
              <a:off x="2125066" y="1349640"/>
              <a:ext cx="960697" cy="96603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Psychosocial Problems </a:t>
              </a:r>
              <a:endParaRPr dirty="0"/>
            </a:p>
          </p:txBody>
        </p:sp>
        <p:sp>
          <p:nvSpPr>
            <p:cNvPr id="495" name="Google Shape;495;g29ca0722ec9_8_0"/>
            <p:cNvSpPr/>
            <p:nvPr/>
          </p:nvSpPr>
          <p:spPr>
            <a:xfrm>
              <a:off x="625980" y="1681313"/>
              <a:ext cx="1153550" cy="699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g29ca0722ec9_8_0"/>
            <p:cNvSpPr/>
            <p:nvPr/>
          </p:nvSpPr>
          <p:spPr>
            <a:xfrm rot="5400000">
              <a:off x="3397736" y="1263262"/>
              <a:ext cx="1224767" cy="1114929"/>
            </a:xfrm>
            <a:prstGeom prst="hexagon">
              <a:avLst>
                <a:gd name="adj" fmla="val 25000"/>
                <a:gd name="vf" fmla="val 115470"/>
              </a:avLst>
            </a:prstGeom>
            <a:gradFill>
              <a:gsLst>
                <a:gs pos="0">
                  <a:srgbClr val="FCCEC6"/>
                </a:gs>
                <a:gs pos="50000">
                  <a:srgbClr val="FFC1B6"/>
                </a:gs>
                <a:gs pos="100000">
                  <a:srgbClr val="E5A79C"/>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g29ca0722ec9_8_0"/>
            <p:cNvSpPr txBox="1"/>
            <p:nvPr/>
          </p:nvSpPr>
          <p:spPr>
            <a:xfrm>
              <a:off x="3630144" y="1403318"/>
              <a:ext cx="759951" cy="83481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Insulin Resistance/Diabetes</a:t>
              </a:r>
              <a:endParaRPr dirty="0"/>
            </a:p>
          </p:txBody>
        </p:sp>
        <p:sp>
          <p:nvSpPr>
            <p:cNvPr id="498" name="Google Shape;498;g29ca0722ec9_8_0"/>
            <p:cNvSpPr/>
            <p:nvPr/>
          </p:nvSpPr>
          <p:spPr>
            <a:xfrm rot="5400000">
              <a:off x="1201974" y="2331854"/>
              <a:ext cx="1332709" cy="1209537"/>
            </a:xfrm>
            <a:prstGeom prst="hexagon">
              <a:avLst>
                <a:gd name="adj" fmla="val 25000"/>
                <a:gd name="vf" fmla="val 115470"/>
              </a:avLst>
            </a:prstGeom>
            <a:gradFill>
              <a:gsLst>
                <a:gs pos="0">
                  <a:srgbClr val="F1A596"/>
                </a:gs>
                <a:gs pos="50000">
                  <a:srgbClr val="F49481"/>
                </a:gs>
                <a:gs pos="100000">
                  <a:srgbClr val="DD7D6B"/>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g29ca0722ec9_8_0"/>
            <p:cNvSpPr txBox="1"/>
            <p:nvPr/>
          </p:nvSpPr>
          <p:spPr>
            <a:xfrm>
              <a:off x="1455834" y="2482122"/>
              <a:ext cx="824989" cy="9090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Sleep Apnea</a:t>
              </a:r>
              <a:endParaRPr sz="1200" b="0" i="1" u="none" strike="noStrike" cap="none" dirty="0">
                <a:solidFill>
                  <a:schemeClr val="lt1"/>
                </a:solidFill>
                <a:latin typeface="Trebuchet MS"/>
                <a:ea typeface="Trebuchet MS"/>
                <a:cs typeface="Trebuchet MS"/>
                <a:sym typeface="Trebuchet MS"/>
              </a:endParaRPr>
            </a:p>
          </p:txBody>
        </p:sp>
        <p:sp>
          <p:nvSpPr>
            <p:cNvPr id="500" name="Google Shape;500;g29ca0722ec9_8_0"/>
            <p:cNvSpPr/>
            <p:nvPr/>
          </p:nvSpPr>
          <p:spPr>
            <a:xfrm>
              <a:off x="4266092" y="2896094"/>
              <a:ext cx="1758582" cy="9454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g29ca0722ec9_8_0"/>
            <p:cNvSpPr/>
            <p:nvPr/>
          </p:nvSpPr>
          <p:spPr>
            <a:xfrm rot="5400000">
              <a:off x="2856740" y="2257240"/>
              <a:ext cx="1088540" cy="1204149"/>
            </a:xfrm>
            <a:prstGeom prst="hexagon">
              <a:avLst>
                <a:gd name="adj" fmla="val 25000"/>
                <a:gd name="vf" fmla="val 115470"/>
              </a:avLst>
            </a:prstGeom>
            <a:gradFill>
              <a:gsLst>
                <a:gs pos="0">
                  <a:srgbClr val="DE8573"/>
                </a:gs>
                <a:gs pos="50000">
                  <a:srgbClr val="DF7055"/>
                </a:gs>
                <a:gs pos="100000">
                  <a:srgbClr val="CB5F44"/>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g29ca0722ec9_8_0"/>
            <p:cNvSpPr txBox="1"/>
            <p:nvPr/>
          </p:nvSpPr>
          <p:spPr>
            <a:xfrm>
              <a:off x="2999627" y="2496468"/>
              <a:ext cx="802766" cy="72569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Trebuchet MS"/>
                <a:buNone/>
              </a:pPr>
              <a:r>
                <a:rPr lang="en-US" sz="1200" b="0" i="0" u="none" strike="noStrike" cap="none" dirty="0">
                  <a:solidFill>
                    <a:schemeClr val="lt1"/>
                  </a:solidFill>
                  <a:latin typeface="Trebuchet MS"/>
                  <a:ea typeface="Trebuchet MS"/>
                  <a:cs typeface="Trebuchet MS"/>
                  <a:sym typeface="Trebuchet MS"/>
                </a:rPr>
                <a:t>Arthritis</a:t>
              </a:r>
              <a:endParaRPr dirty="0"/>
            </a:p>
          </p:txBody>
        </p:sp>
      </p:grpSp>
      <p:pic>
        <p:nvPicPr>
          <p:cNvPr id="503" name="Google Shape;503;g29ca0722ec9_8_0"/>
          <p:cNvPicPr preferRelativeResize="0">
            <a:picLocks noGrp="1"/>
          </p:cNvPicPr>
          <p:nvPr>
            <p:ph type="body" idx="1"/>
          </p:nvPr>
        </p:nvPicPr>
        <p:blipFill rotWithShape="1">
          <a:blip r:embed="rId3">
            <a:alphaModFix/>
          </a:blip>
          <a:srcRect/>
          <a:stretch/>
        </p:blipFill>
        <p:spPr>
          <a:xfrm>
            <a:off x="4354304" y="2747210"/>
            <a:ext cx="2815474" cy="2815474"/>
          </a:xfrm>
          <a:prstGeom prst="rect">
            <a:avLst/>
          </a:prstGeom>
          <a:noFill/>
          <a:ln>
            <a:noFill/>
          </a:ln>
        </p:spPr>
      </p:pic>
      <p:pic>
        <p:nvPicPr>
          <p:cNvPr id="504" name="Google Shape;504;g29ca0722ec9_8_0" descr="Research with solid fill"/>
          <p:cNvPicPr preferRelativeResize="0"/>
          <p:nvPr/>
        </p:nvPicPr>
        <p:blipFill rotWithShape="1">
          <a:blip r:embed="rId4">
            <a:alphaModFix/>
          </a:blip>
          <a:srcRect/>
          <a:stretch/>
        </p:blipFill>
        <p:spPr>
          <a:xfrm>
            <a:off x="2239147" y="3894110"/>
            <a:ext cx="221365" cy="221365"/>
          </a:xfrm>
          <a:prstGeom prst="rect">
            <a:avLst/>
          </a:prstGeom>
          <a:noFill/>
          <a:ln>
            <a:noFill/>
          </a:ln>
        </p:spPr>
      </p:pic>
      <p:pic>
        <p:nvPicPr>
          <p:cNvPr id="505" name="Google Shape;505;g29ca0722ec9_8_0" descr="Research with solid fill"/>
          <p:cNvPicPr preferRelativeResize="0"/>
          <p:nvPr/>
        </p:nvPicPr>
        <p:blipFill rotWithShape="1">
          <a:blip r:embed="rId4">
            <a:alphaModFix/>
          </a:blip>
          <a:srcRect/>
          <a:stretch/>
        </p:blipFill>
        <p:spPr>
          <a:xfrm>
            <a:off x="3492997" y="3933582"/>
            <a:ext cx="221365" cy="221365"/>
          </a:xfrm>
          <a:prstGeom prst="rect">
            <a:avLst/>
          </a:prstGeom>
          <a:noFill/>
          <a:ln>
            <a:noFill/>
          </a:ln>
        </p:spPr>
      </p:pic>
      <p:pic>
        <p:nvPicPr>
          <p:cNvPr id="506" name="Google Shape;506;g29ca0722ec9_8_0" descr="Research with solid fill"/>
          <p:cNvPicPr preferRelativeResize="0"/>
          <p:nvPr/>
        </p:nvPicPr>
        <p:blipFill rotWithShape="1">
          <a:blip r:embed="rId4">
            <a:alphaModFix/>
          </a:blip>
          <a:srcRect/>
          <a:stretch/>
        </p:blipFill>
        <p:spPr>
          <a:xfrm>
            <a:off x="3075361" y="2807257"/>
            <a:ext cx="221365" cy="2213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822"/>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0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6"/>
        <p:cNvGrpSpPr/>
        <p:nvPr/>
      </p:nvGrpSpPr>
      <p:grpSpPr>
        <a:xfrm>
          <a:off x="0" y="0"/>
          <a:ext cx="0" cy="0"/>
          <a:chOff x="0" y="0"/>
          <a:chExt cx="0" cy="0"/>
        </a:xfrm>
      </p:grpSpPr>
      <p:sp>
        <p:nvSpPr>
          <p:cNvPr id="747" name="Google Shape;747;p13"/>
          <p:cNvSpPr txBox="1"/>
          <p:nvPr/>
        </p:nvSpPr>
        <p:spPr>
          <a:xfrm>
            <a:off x="313025" y="1030377"/>
            <a:ext cx="9434100" cy="286228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33CC"/>
              </a:buClr>
              <a:buSzPts val="1800"/>
              <a:buFont typeface="Trebuchet MS"/>
              <a:buAutoNum type="arabicPeriod"/>
            </a:pPr>
            <a:r>
              <a:rPr lang="en-US" sz="1800" b="1" i="0" u="sng" strike="noStrike" cap="none" dirty="0">
                <a:solidFill>
                  <a:srgbClr val="0033CC"/>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National Health &amp; Nutrition Examination Survey Report 2017-2020</a:t>
            </a:r>
            <a:endParaRPr sz="1800" b="1" i="0" u="none" strike="noStrike" cap="none" dirty="0">
              <a:solidFill>
                <a:srgbClr val="0033CC"/>
              </a:solidFill>
              <a:latin typeface="Merriweather"/>
              <a:ea typeface="Merriweather"/>
              <a:cs typeface="Merriweather"/>
              <a:sym typeface="Merriweather"/>
            </a:endParaRPr>
          </a:p>
          <a:p>
            <a:pPr marL="342900" marR="0" lvl="0" indent="-342900" algn="l" rtl="0">
              <a:lnSpc>
                <a:spcPct val="150000"/>
              </a:lnSpc>
              <a:spcBef>
                <a:spcPts val="0"/>
              </a:spcBef>
              <a:spcAft>
                <a:spcPts val="0"/>
              </a:spcAft>
              <a:buClr>
                <a:srgbClr val="0033CC"/>
              </a:buClr>
              <a:buSzPts val="1800"/>
              <a:buFont typeface="Trebuchet MS"/>
              <a:buAutoNum type="arabicPeriod"/>
            </a:pPr>
            <a:r>
              <a:rPr lang="en-US" sz="1800" b="1" u="sng" dirty="0">
                <a:solidFill>
                  <a:srgbClr val="0033C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https://www.currentresults.com/Weather/US/average-annual-temperatures-large-cities.php</a:t>
            </a:r>
            <a:endParaRPr sz="1800" b="1" dirty="0">
              <a:solidFill>
                <a:srgbClr val="0033CC"/>
              </a:solidFill>
              <a:latin typeface="Merriweather"/>
              <a:ea typeface="Merriweather"/>
              <a:cs typeface="Merriweather"/>
              <a:sym typeface="Merriweather"/>
            </a:endParaRPr>
          </a:p>
          <a:p>
            <a:pPr marL="342900" marR="0" lvl="0" indent="-342900" algn="l" rtl="0">
              <a:lnSpc>
                <a:spcPct val="150000"/>
              </a:lnSpc>
              <a:spcBef>
                <a:spcPts val="0"/>
              </a:spcBef>
              <a:spcAft>
                <a:spcPts val="0"/>
              </a:spcAft>
              <a:buClr>
                <a:srgbClr val="0033CC"/>
              </a:buClr>
              <a:buSzPts val="1800"/>
              <a:buFont typeface="Merriweather"/>
              <a:buAutoNum type="arabicPeriod"/>
            </a:pPr>
            <a:r>
              <a:rPr lang="en-US" sz="1800" b="1" dirty="0">
                <a:solidFill>
                  <a:srgbClr val="0033CC"/>
                </a:solidFill>
                <a:latin typeface="Merriweather"/>
                <a:ea typeface="Merriweather"/>
                <a:cs typeface="Merriweather"/>
                <a:sym typeface="Merriweather"/>
              </a:rPr>
              <a:t>https://www.ncbi.nlm.nih.gov/pmc/articles/PMC5013721/</a:t>
            </a:r>
            <a:endParaRPr sz="1800" b="1" i="0" u="none" strike="noStrike" cap="none" dirty="0">
              <a:solidFill>
                <a:srgbClr val="0033CC"/>
              </a:solidFill>
              <a:latin typeface="Merriweather"/>
              <a:ea typeface="Merriweather"/>
              <a:cs typeface="Merriweather"/>
              <a:sym typeface="Merriweather"/>
            </a:endParaRPr>
          </a:p>
          <a:p>
            <a:pPr marL="342900" marR="0" lvl="0" indent="-342900" algn="l" rtl="0">
              <a:lnSpc>
                <a:spcPct val="150000"/>
              </a:lnSpc>
              <a:spcBef>
                <a:spcPts val="0"/>
              </a:spcBef>
              <a:spcAft>
                <a:spcPts val="0"/>
              </a:spcAft>
              <a:buClr>
                <a:srgbClr val="0033CC"/>
              </a:buClr>
              <a:buSzPts val="1800"/>
              <a:buFont typeface="Trebuchet MS"/>
              <a:buAutoNum type="arabicPeriod"/>
            </a:pPr>
            <a:r>
              <a:rPr lang="en-US" sz="1800" b="1" dirty="0">
                <a:solidFill>
                  <a:srgbClr val="0033CC"/>
                </a:solidFill>
                <a:latin typeface="Merriweather"/>
                <a:ea typeface="Merriweather"/>
                <a:cs typeface="Merriweather"/>
                <a:sym typeface="Merriweather"/>
              </a:rPr>
              <a:t>Maps cou</a:t>
            </a:r>
            <a:endParaRPr sz="1800" b="1" i="0" u="none" strike="noStrike" cap="none" dirty="0">
              <a:solidFill>
                <a:srgbClr val="0033CC"/>
              </a:solidFill>
              <a:latin typeface="Merriweather"/>
              <a:ea typeface="Merriweather"/>
              <a:cs typeface="Merriweather"/>
              <a:sym typeface="Merriweather"/>
            </a:endParaRPr>
          </a:p>
          <a:p>
            <a:pPr marL="342900" marR="0" lvl="0" indent="-342900" algn="l" rtl="0">
              <a:lnSpc>
                <a:spcPct val="150000"/>
              </a:lnSpc>
              <a:spcBef>
                <a:spcPts val="0"/>
              </a:spcBef>
              <a:spcAft>
                <a:spcPts val="0"/>
              </a:spcAft>
              <a:buClr>
                <a:srgbClr val="0033CC"/>
              </a:buClr>
              <a:buSzPts val="1800"/>
              <a:buFont typeface="Trebuchet MS"/>
              <a:buAutoNum type="arabicPeriod"/>
            </a:pPr>
            <a:r>
              <a:rPr lang="en-US" sz="1800" b="1" dirty="0">
                <a:solidFill>
                  <a:srgbClr val="0033CC"/>
                </a:solidFill>
                <a:latin typeface="Merriweather"/>
                <a:ea typeface="Merriweather"/>
                <a:cs typeface="Merriweather"/>
                <a:sym typeface="Merriweather"/>
              </a:rPr>
              <a:t>https://www.walkscore.com/walkable-neighborhoods.shtml</a:t>
            </a:r>
            <a:endParaRPr sz="1800" b="1" i="0" u="none" strike="noStrike" cap="none" dirty="0">
              <a:solidFill>
                <a:srgbClr val="0033CC"/>
              </a:solidFill>
              <a:latin typeface="Merriweather"/>
              <a:ea typeface="Merriweather"/>
              <a:cs typeface="Merriweather"/>
              <a:sym typeface="Merriweather"/>
            </a:endParaRPr>
          </a:p>
          <a:p>
            <a:pPr marL="342900" marR="0" lvl="0" indent="-228600" algn="l" rtl="0">
              <a:spcBef>
                <a:spcPts val="0"/>
              </a:spcBef>
              <a:spcAft>
                <a:spcPts val="0"/>
              </a:spcAft>
              <a:buClr>
                <a:schemeClr val="lt1"/>
              </a:buClr>
              <a:buSzPts val="1800"/>
              <a:buFont typeface="Trebuchet MS"/>
              <a:buNone/>
            </a:pPr>
            <a:endParaRPr lang="en-US" sz="1800" b="0"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1"/>
        <p:cNvGrpSpPr/>
        <p:nvPr/>
      </p:nvGrpSpPr>
      <p:grpSpPr>
        <a:xfrm>
          <a:off x="0" y="0"/>
          <a:ext cx="0" cy="0"/>
          <a:chOff x="0" y="0"/>
          <a:chExt cx="0" cy="0"/>
        </a:xfrm>
      </p:grpSpPr>
      <p:sp>
        <p:nvSpPr>
          <p:cNvPr id="752" name="Google Shape;752;g29ca0722ec9_0_11"/>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Project Task Breakdown </a:t>
            </a:r>
            <a:endParaRPr dirty="0"/>
          </a:p>
        </p:txBody>
      </p:sp>
      <p:graphicFrame>
        <p:nvGraphicFramePr>
          <p:cNvPr id="753" name="Google Shape;753;g29ca0722ec9_0_11"/>
          <p:cNvGraphicFramePr/>
          <p:nvPr/>
        </p:nvGraphicFramePr>
        <p:xfrm>
          <a:off x="1612725" y="2397600"/>
          <a:ext cx="3000000" cy="3000000"/>
        </p:xfrm>
        <a:graphic>
          <a:graphicData uri="http://schemas.openxmlformats.org/drawingml/2006/table">
            <a:tbl>
              <a:tblPr>
                <a:noFill/>
                <a:tableStyleId>{D577183E-43EE-4813-BEC2-E8B69A8EF0B7}</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800" b="1" dirty="0">
                          <a:solidFill>
                            <a:srgbClr val="3A8099"/>
                          </a:solidFill>
                        </a:rPr>
                        <a:t>Task</a:t>
                      </a:r>
                      <a:endParaRPr sz="1800" b="1" dirty="0">
                        <a:solidFill>
                          <a:srgbClr val="3A8099"/>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800" b="1" dirty="0">
                          <a:solidFill>
                            <a:srgbClr val="3A8099"/>
                          </a:solidFill>
                        </a:rPr>
                        <a:t>Contributors </a:t>
                      </a:r>
                      <a:endParaRPr sz="1800" b="1" dirty="0">
                        <a:solidFill>
                          <a:srgbClr val="3A8099"/>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b="1" dirty="0"/>
                        <a:t>Project Ideas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All</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b="1" dirty="0"/>
                        <a:t>Finding Data Sources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All</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b="1" dirty="0"/>
                        <a:t>Data cleaning and DF creation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Emilia &amp; Raghen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b="1" dirty="0"/>
                        <a:t>Walkability API and Analysis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Emilia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b="1" dirty="0"/>
                        <a:t>Weather Analysis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Raghen</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b="1" dirty="0"/>
                        <a:t>Income Analysis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Elona</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b="1" dirty="0"/>
                        <a:t>Deck creation &amp; prep </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Raghen</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b="1" dirty="0"/>
                        <a:t>Project Outline</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b="1" dirty="0"/>
                        <a:t>Emilia</a:t>
                      </a: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0"/>
        <p:cNvGrpSpPr/>
        <p:nvPr/>
      </p:nvGrpSpPr>
      <p:grpSpPr>
        <a:xfrm>
          <a:off x="0" y="0"/>
          <a:ext cx="0" cy="0"/>
          <a:chOff x="0" y="0"/>
          <a:chExt cx="0" cy="0"/>
        </a:xfrm>
      </p:grpSpPr>
      <p:sp>
        <p:nvSpPr>
          <p:cNvPr id="511" name="Google Shape;511;g29ca0722ec9_2_23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Evaluated Obesity Causes </a:t>
            </a:r>
            <a:endParaRPr dirty="0"/>
          </a:p>
        </p:txBody>
      </p:sp>
      <p:pic>
        <p:nvPicPr>
          <p:cNvPr id="512" name="Google Shape;512;g29ca0722ec9_2_236" descr="US Economy Shows Income Gap Widening - PYMNTS.com"/>
          <p:cNvPicPr preferRelativeResize="0">
            <a:picLocks noGrp="1"/>
          </p:cNvPicPr>
          <p:nvPr>
            <p:ph type="body" idx="1"/>
          </p:nvPr>
        </p:nvPicPr>
        <p:blipFill rotWithShape="1">
          <a:blip r:embed="rId3">
            <a:alphaModFix/>
          </a:blip>
          <a:srcRect/>
          <a:stretch/>
        </p:blipFill>
        <p:spPr>
          <a:xfrm>
            <a:off x="4647070" y="3226257"/>
            <a:ext cx="2743200" cy="1870862"/>
          </a:xfrm>
          <a:prstGeom prst="rect">
            <a:avLst/>
          </a:prstGeom>
          <a:noFill/>
          <a:ln>
            <a:noFill/>
          </a:ln>
          <a:effectLst>
            <a:outerShdw blurRad="292100" dist="139700" dir="2700000" algn="tl" rotWithShape="0">
              <a:srgbClr val="333333">
                <a:alpha val="64705"/>
              </a:srgbClr>
            </a:outerShdw>
          </a:effectLst>
        </p:spPr>
      </p:pic>
      <p:pic>
        <p:nvPicPr>
          <p:cNvPr id="513" name="Google Shape;513;g29ca0722ec9_2_236" descr="The Weather in Cleveland This Week Will Be Weather | Cleveland News |  Cleveland | Cleveland Scene"/>
          <p:cNvPicPr preferRelativeResize="0"/>
          <p:nvPr/>
        </p:nvPicPr>
        <p:blipFill rotWithShape="1">
          <a:blip r:embed="rId4">
            <a:alphaModFix/>
          </a:blip>
          <a:srcRect/>
          <a:stretch/>
        </p:blipFill>
        <p:spPr>
          <a:xfrm>
            <a:off x="8616767" y="3268319"/>
            <a:ext cx="2748197" cy="1828800"/>
          </a:xfrm>
          <a:prstGeom prst="rect">
            <a:avLst/>
          </a:prstGeom>
          <a:noFill/>
          <a:ln>
            <a:noFill/>
          </a:ln>
          <a:effectLst>
            <a:outerShdw blurRad="292100" dist="139700" dir="2700000" algn="tl" rotWithShape="0">
              <a:srgbClr val="333333">
                <a:alpha val="64705"/>
              </a:srgbClr>
            </a:outerShdw>
          </a:effectLst>
        </p:spPr>
      </p:pic>
      <p:pic>
        <p:nvPicPr>
          <p:cNvPr id="514" name="Google Shape;514;g29ca0722ec9_2_236" descr="Why building walkable cities is the key to economic success - Curbed"/>
          <p:cNvPicPr preferRelativeResize="0"/>
          <p:nvPr/>
        </p:nvPicPr>
        <p:blipFill rotWithShape="1">
          <a:blip r:embed="rId5">
            <a:alphaModFix/>
          </a:blip>
          <a:srcRect/>
          <a:stretch/>
        </p:blipFill>
        <p:spPr>
          <a:xfrm>
            <a:off x="827036" y="3226257"/>
            <a:ext cx="2748197" cy="1828800"/>
          </a:xfrm>
          <a:prstGeom prst="rect">
            <a:avLst/>
          </a:prstGeom>
          <a:noFill/>
          <a:ln>
            <a:noFill/>
          </a:ln>
          <a:effectLst>
            <a:outerShdw blurRad="292100" dist="139700" dir="2700000" algn="tl" rotWithShape="0">
              <a:srgbClr val="333333">
                <a:alpha val="64705"/>
              </a:srgbClr>
            </a:outerShdw>
          </a:effectLst>
        </p:spPr>
      </p:pic>
      <p:sp>
        <p:nvSpPr>
          <p:cNvPr id="515" name="Google Shape;515;g29ca0722ec9_2_236"/>
          <p:cNvSpPr txBox="1"/>
          <p:nvPr/>
        </p:nvSpPr>
        <p:spPr>
          <a:xfrm>
            <a:off x="771888" y="5235193"/>
            <a:ext cx="285849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Trebuchet MS"/>
                <a:ea typeface="Trebuchet MS"/>
                <a:cs typeface="Trebuchet MS"/>
                <a:sym typeface="Trebuchet MS"/>
              </a:rPr>
              <a:t>Physical Inactivity/ Environment: Walkability </a:t>
            </a:r>
            <a:endParaRPr dirty="0"/>
          </a:p>
        </p:txBody>
      </p:sp>
      <p:sp>
        <p:nvSpPr>
          <p:cNvPr id="516" name="Google Shape;516;g29ca0722ec9_2_236"/>
          <p:cNvSpPr txBox="1"/>
          <p:nvPr/>
        </p:nvSpPr>
        <p:spPr>
          <a:xfrm>
            <a:off x="4589423" y="5235193"/>
            <a:ext cx="285849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Trebuchet MS"/>
                <a:ea typeface="Trebuchet MS"/>
                <a:cs typeface="Trebuchet MS"/>
                <a:sym typeface="Trebuchet MS"/>
              </a:rPr>
              <a:t>Socio Economic Status: Income</a:t>
            </a:r>
            <a:endParaRPr dirty="0"/>
          </a:p>
        </p:txBody>
      </p:sp>
      <p:sp>
        <p:nvSpPr>
          <p:cNvPr id="517" name="Google Shape;517;g29ca0722ec9_2_236"/>
          <p:cNvSpPr txBox="1"/>
          <p:nvPr/>
        </p:nvSpPr>
        <p:spPr>
          <a:xfrm>
            <a:off x="8561618" y="5373692"/>
            <a:ext cx="285849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Trebuchet MS"/>
                <a:ea typeface="Trebuchet MS"/>
                <a:cs typeface="Trebuchet MS"/>
                <a:sym typeface="Trebuchet MS"/>
              </a:rPr>
              <a:t>Environment: Weather</a:t>
            </a:r>
            <a:endParaRPr dirty="0"/>
          </a:p>
        </p:txBody>
      </p:sp>
      <p:sp>
        <p:nvSpPr>
          <p:cNvPr id="518" name="Google Shape;518;g29ca0722ec9_2_236"/>
          <p:cNvSpPr txBox="1"/>
          <p:nvPr/>
        </p:nvSpPr>
        <p:spPr>
          <a:xfrm>
            <a:off x="121500" y="2176213"/>
            <a:ext cx="89775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65566"/>
                </a:solidFill>
                <a:latin typeface="Trebuchet MS"/>
                <a:ea typeface="Trebuchet MS"/>
                <a:cs typeface="Trebuchet MS"/>
                <a:sym typeface="Trebuchet MS"/>
              </a:rPr>
              <a:t>How important are these factors when it comes to population healthcare dynamics, in this case obesity?</a:t>
            </a:r>
            <a:endParaRPr sz="2000" b="1" dirty="0">
              <a:solidFill>
                <a:srgbClr val="265566"/>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500"/>
                                        <p:tgtEl>
                                          <p:spTgt spid="5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4"/>
                                        </p:tgtEl>
                                        <p:attrNameLst>
                                          <p:attrName>style.visibility</p:attrName>
                                        </p:attrNameLst>
                                      </p:cBhvr>
                                      <p:to>
                                        <p:strVal val="visible"/>
                                      </p:to>
                                    </p:set>
                                    <p:animEffect transition="in" filter="fade">
                                      <p:cBhvr>
                                        <p:cTn id="11" dur="1000"/>
                                        <p:tgtEl>
                                          <p:spTgt spid="514"/>
                                        </p:tgtEl>
                                      </p:cBhvr>
                                    </p:animEffect>
                                  </p:childTnLst>
                                </p:cTn>
                              </p:par>
                              <p:par>
                                <p:cTn id="12" presetID="10" presetClass="entr" presetSubtype="0" fill="hold" nodeType="withEffect">
                                  <p:stCondLst>
                                    <p:cond delay="0"/>
                                  </p:stCondLst>
                                  <p:childTnLst>
                                    <p:set>
                                      <p:cBhvr>
                                        <p:cTn id="13" dur="1" fill="hold">
                                          <p:stCondLst>
                                            <p:cond delay="0"/>
                                          </p:stCondLst>
                                        </p:cTn>
                                        <p:tgtEl>
                                          <p:spTgt spid="515"/>
                                        </p:tgtEl>
                                        <p:attrNameLst>
                                          <p:attrName>style.visibility</p:attrName>
                                        </p:attrNameLst>
                                      </p:cBhvr>
                                      <p:to>
                                        <p:strVal val="visible"/>
                                      </p:to>
                                    </p:set>
                                    <p:animEffect transition="in" filter="fade">
                                      <p:cBhvr>
                                        <p:cTn id="14" dur="1000"/>
                                        <p:tgtEl>
                                          <p:spTgt spid="515"/>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512"/>
                                        </p:tgtEl>
                                        <p:attrNameLst>
                                          <p:attrName>style.visibility</p:attrName>
                                        </p:attrNameLst>
                                      </p:cBhvr>
                                      <p:to>
                                        <p:strVal val="visible"/>
                                      </p:to>
                                    </p:set>
                                    <p:animEffect transition="in" filter="fade">
                                      <p:cBhvr>
                                        <p:cTn id="18" dur="1000"/>
                                        <p:tgtEl>
                                          <p:spTgt spid="512"/>
                                        </p:tgtEl>
                                      </p:cBhvr>
                                    </p:animEffect>
                                  </p:childTnLst>
                                </p:cTn>
                              </p:par>
                              <p:par>
                                <p:cTn id="19" presetID="10" presetClass="entr" presetSubtype="0" fill="hold" nodeType="withEffect">
                                  <p:stCondLst>
                                    <p:cond delay="0"/>
                                  </p:stCondLst>
                                  <p:childTnLst>
                                    <p:set>
                                      <p:cBhvr>
                                        <p:cTn id="20" dur="1" fill="hold">
                                          <p:stCondLst>
                                            <p:cond delay="0"/>
                                          </p:stCondLst>
                                        </p:cTn>
                                        <p:tgtEl>
                                          <p:spTgt spid="516"/>
                                        </p:tgtEl>
                                        <p:attrNameLst>
                                          <p:attrName>style.visibility</p:attrName>
                                        </p:attrNameLst>
                                      </p:cBhvr>
                                      <p:to>
                                        <p:strVal val="visible"/>
                                      </p:to>
                                    </p:set>
                                    <p:animEffect transition="in" filter="fade">
                                      <p:cBhvr>
                                        <p:cTn id="21" dur="1000"/>
                                        <p:tgtEl>
                                          <p:spTgt spid="516"/>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13"/>
                                        </p:tgtEl>
                                        <p:attrNameLst>
                                          <p:attrName>style.visibility</p:attrName>
                                        </p:attrNameLst>
                                      </p:cBhvr>
                                      <p:to>
                                        <p:strVal val="visible"/>
                                      </p:to>
                                    </p:set>
                                    <p:animEffect transition="in" filter="fade">
                                      <p:cBhvr>
                                        <p:cTn id="25" dur="1000"/>
                                        <p:tgtEl>
                                          <p:spTgt spid="513"/>
                                        </p:tgtEl>
                                      </p:cBhvr>
                                    </p:animEffect>
                                  </p:childTnLst>
                                </p:cTn>
                              </p:par>
                              <p:par>
                                <p:cTn id="26" presetID="10" presetClass="entr" presetSubtype="0" fill="hold" nodeType="withEffect">
                                  <p:stCondLst>
                                    <p:cond delay="0"/>
                                  </p:stCondLst>
                                  <p:childTnLst>
                                    <p:set>
                                      <p:cBhvr>
                                        <p:cTn id="27" dur="1" fill="hold">
                                          <p:stCondLst>
                                            <p:cond delay="0"/>
                                          </p:stCondLst>
                                        </p:cTn>
                                        <p:tgtEl>
                                          <p:spTgt spid="517"/>
                                        </p:tgtEl>
                                        <p:attrNameLst>
                                          <p:attrName>style.visibility</p:attrName>
                                        </p:attrNameLst>
                                      </p:cBhvr>
                                      <p:to>
                                        <p:strVal val="visible"/>
                                      </p:to>
                                    </p:set>
                                    <p:animEffect transition="in" filter="fade">
                                      <p:cBhvr>
                                        <p:cTn id="28"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2"/>
        <p:cNvGrpSpPr/>
        <p:nvPr/>
      </p:nvGrpSpPr>
      <p:grpSpPr>
        <a:xfrm>
          <a:off x="0" y="0"/>
          <a:ext cx="0" cy="0"/>
          <a:chOff x="0" y="0"/>
          <a:chExt cx="0" cy="0"/>
        </a:xfrm>
      </p:grpSpPr>
      <p:sp>
        <p:nvSpPr>
          <p:cNvPr id="523" name="Google Shape;523;g29ca0722ec9_2_247"/>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Data Analysis Focus </a:t>
            </a:r>
            <a:endParaRPr dirty="0"/>
          </a:p>
        </p:txBody>
      </p:sp>
      <p:pic>
        <p:nvPicPr>
          <p:cNvPr id="524" name="Google Shape;524;g29ca0722ec9_2_247"/>
          <p:cNvPicPr preferRelativeResize="0">
            <a:picLocks noGrp="1"/>
          </p:cNvPicPr>
          <p:nvPr>
            <p:ph type="body" idx="1"/>
          </p:nvPr>
        </p:nvPicPr>
        <p:blipFill rotWithShape="1">
          <a:blip r:embed="rId3">
            <a:alphaModFix/>
          </a:blip>
          <a:srcRect l="29807" t="22710" r="1325"/>
          <a:stretch/>
        </p:blipFill>
        <p:spPr>
          <a:xfrm>
            <a:off x="5986393" y="2556026"/>
            <a:ext cx="5572696" cy="3741171"/>
          </a:xfrm>
          <a:prstGeom prst="rect">
            <a:avLst/>
          </a:prstGeom>
          <a:noFill/>
          <a:ln>
            <a:noFill/>
          </a:ln>
        </p:spPr>
      </p:pic>
      <p:sp>
        <p:nvSpPr>
          <p:cNvPr id="525" name="Google Shape;525;g29ca0722ec9_2_247"/>
          <p:cNvSpPr txBox="1"/>
          <p:nvPr/>
        </p:nvSpPr>
        <p:spPr>
          <a:xfrm>
            <a:off x="1595489" y="3149966"/>
            <a:ext cx="2037131"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800" b="0" i="0" u="none" strike="noStrike" dirty="0">
              <a:solidFill>
                <a:srgbClr val="000000"/>
              </a:solidFill>
              <a:latin typeface="Trebuchet MS"/>
              <a:ea typeface="Trebuchet MS"/>
              <a:cs typeface="Trebuchet MS"/>
              <a:sym typeface="Trebuchet MS"/>
            </a:endParaRPr>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Indianapolis, Indiana</a:t>
            </a:r>
            <a:endParaRPr sz="800" b="0" i="0" u="none" strike="noStrike" dirty="0">
              <a:solidFill>
                <a:srgbClr val="000000"/>
              </a:solidFill>
              <a:latin typeface="Trebuchet MS"/>
              <a:ea typeface="Trebuchet MS"/>
              <a:cs typeface="Trebuchet MS"/>
              <a:sym typeface="Trebuchet MS"/>
            </a:endParaRPr>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Jacksonville, Florida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Kansas City, Missouri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Las Vegas, Nevada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Los Angeles, California</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Louisville, Kentucky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Memphis, Tennessee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Miami, Florida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Milwaukee, Wisconsin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Minneapolis, Minnesota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Nashville, Tennessee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New Orleans, Louisiana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New York, New York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Oklahoma City, Oklahoma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Orlando, Florida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Philadelphia, Pennsylvania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Phoenix, Arizona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Pittsburgh, Pennsylvania	</a:t>
            </a:r>
            <a:endParaRPr dirty="0"/>
          </a:p>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Portland, Oregon	</a:t>
            </a:r>
            <a:endParaRPr dirty="0"/>
          </a:p>
          <a:p>
            <a:pPr marL="0" marR="0" lvl="0" indent="0" algn="l" rtl="0">
              <a:spcBef>
                <a:spcPts val="0"/>
              </a:spcBef>
              <a:spcAft>
                <a:spcPts val="0"/>
              </a:spcAft>
              <a:buNone/>
            </a:pPr>
            <a:endParaRPr sz="800" b="0" i="0" u="none" strike="noStrike" dirty="0">
              <a:solidFill>
                <a:srgbClr val="000000"/>
              </a:solidFill>
              <a:latin typeface="Calibri"/>
              <a:ea typeface="Calibri"/>
              <a:cs typeface="Calibri"/>
              <a:sym typeface="Calibri"/>
            </a:endParaRPr>
          </a:p>
        </p:txBody>
      </p:sp>
      <p:sp>
        <p:nvSpPr>
          <p:cNvPr id="526" name="Google Shape;526;g29ca0722ec9_2_247"/>
          <p:cNvSpPr txBox="1"/>
          <p:nvPr/>
        </p:nvSpPr>
        <p:spPr>
          <a:xfrm>
            <a:off x="3137338" y="3274861"/>
            <a:ext cx="3051753" cy="2308324"/>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rgbClr val="000000"/>
              </a:buClr>
              <a:buSzPts val="800"/>
              <a:buFont typeface="Arial"/>
              <a:buChar char="•"/>
            </a:pPr>
            <a:r>
              <a:rPr lang="en-US" sz="800" b="0" i="0" u="none" strike="noStrike" dirty="0">
                <a:solidFill>
                  <a:srgbClr val="000000"/>
                </a:solidFill>
                <a:latin typeface="Trebuchet MS"/>
                <a:ea typeface="Trebuchet MS"/>
                <a:cs typeface="Trebuchet MS"/>
                <a:sym typeface="Trebuchet MS"/>
              </a:rPr>
              <a:t>Providence, Rhode Island</a:t>
            </a:r>
            <a:endParaRPr sz="800" dirty="0">
              <a:solidFill>
                <a:schemeClr val="dk1"/>
              </a:solidFill>
              <a:latin typeface="Trebuchet MS"/>
              <a:ea typeface="Trebuchet MS"/>
              <a:cs typeface="Trebuchet MS"/>
              <a:sym typeface="Trebuchet MS"/>
            </a:endParaRPr>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Raleigh, North Carolina</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Richmond, Virginia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Riverside,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Rochester, New York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Sacramento,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Salt Lake City, Utah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San Antonio, Texas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San Diego,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San Francisco,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San Jose,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Seattle, Washington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St. Louis, Missouri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Tampa, Florida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Tucson, Arizona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Tulsa, Oklahoma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Virginia Beach, Virginia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Washington, DC	</a:t>
            </a:r>
            <a:endParaRPr dirty="0"/>
          </a:p>
        </p:txBody>
      </p:sp>
      <p:sp>
        <p:nvSpPr>
          <p:cNvPr id="527" name="Google Shape;527;g29ca0722ec9_2_247"/>
          <p:cNvSpPr txBox="1"/>
          <p:nvPr/>
        </p:nvSpPr>
        <p:spPr>
          <a:xfrm>
            <a:off x="108354" y="3273076"/>
            <a:ext cx="2238632" cy="2431435"/>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Atlanta, Georgia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Austin, Texas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Baltimore, Maryland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Birmingham, Alabama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Boston, Massachusetts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Buffalo, New York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Charlotte, North Carolina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Chicago, Illinois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Cincinnati, Ohio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Cleveland, Ohio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Columbus, Ohio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Dallas, Texas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Denver, Colorado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Detroit, Michigan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Fresno, California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Grand Rapids, Michigan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Hartford, Connecticut</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Honolulu, Hawaii	</a:t>
            </a:r>
            <a:endParaRPr dirty="0"/>
          </a:p>
          <a:p>
            <a:pPr marL="228600" marR="0" lvl="0" indent="-228600" algn="l" rtl="0">
              <a:spcBef>
                <a:spcPts val="0"/>
              </a:spcBef>
              <a:spcAft>
                <a:spcPts val="0"/>
              </a:spcAft>
              <a:buClr>
                <a:schemeClr val="dk1"/>
              </a:buClr>
              <a:buSzPts val="800"/>
              <a:buFont typeface="Arial"/>
              <a:buChar char="•"/>
            </a:pPr>
            <a:r>
              <a:rPr lang="en-US" sz="800" dirty="0">
                <a:solidFill>
                  <a:schemeClr val="dk1"/>
                </a:solidFill>
                <a:latin typeface="Trebuchet MS"/>
                <a:ea typeface="Trebuchet MS"/>
                <a:cs typeface="Trebuchet MS"/>
                <a:sym typeface="Trebuchet MS"/>
              </a:rPr>
              <a:t>Houston, Texas	</a:t>
            </a:r>
            <a:endParaRPr dirty="0"/>
          </a:p>
        </p:txBody>
      </p:sp>
      <p:pic>
        <p:nvPicPr>
          <p:cNvPr id="528" name="Google Shape;528;g29ca0722ec9_2_247"/>
          <p:cNvPicPr preferRelativeResize="0"/>
          <p:nvPr/>
        </p:nvPicPr>
        <p:blipFill rotWithShape="1">
          <a:blip r:embed="rId3">
            <a:alphaModFix/>
          </a:blip>
          <a:srcRect l="2459" t="22710" r="83456"/>
          <a:stretch/>
        </p:blipFill>
        <p:spPr>
          <a:xfrm>
            <a:off x="5338128" y="2556026"/>
            <a:ext cx="1139707" cy="3741171"/>
          </a:xfrm>
          <a:prstGeom prst="rect">
            <a:avLst/>
          </a:prstGeom>
          <a:noFill/>
          <a:ln>
            <a:noFill/>
          </a:ln>
        </p:spPr>
      </p:pic>
      <p:sp>
        <p:nvSpPr>
          <p:cNvPr id="529" name="Google Shape;529;g29ca0722ec9_2_247"/>
          <p:cNvSpPr txBox="1"/>
          <p:nvPr/>
        </p:nvSpPr>
        <p:spPr>
          <a:xfrm>
            <a:off x="400295" y="2718187"/>
            <a:ext cx="33243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3A8099"/>
                </a:solidFill>
                <a:latin typeface="Trebuchet MS"/>
                <a:ea typeface="Trebuchet MS"/>
                <a:cs typeface="Trebuchet MS"/>
                <a:sym typeface="Trebuchet MS"/>
              </a:rPr>
              <a:t>56 Major US Cities</a:t>
            </a:r>
            <a:r>
              <a:rPr lang="en-US" sz="1800" b="1" dirty="0">
                <a:solidFill>
                  <a:srgbClr val="3A8099"/>
                </a:solidFill>
                <a:latin typeface="Trebuchet MS"/>
                <a:ea typeface="Trebuchet MS"/>
                <a:cs typeface="Trebuchet MS"/>
                <a:sym typeface="Trebuchet MS"/>
              </a:rPr>
              <a:t>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3600"/>
              <a:buFont typeface="Century Gothic"/>
              <a:buNone/>
            </a:pPr>
            <a:r>
              <a:rPr lang="en-US" b="1" i="0" u="none" strike="noStrike" cap="none" dirty="0">
                <a:solidFill>
                  <a:srgbClr val="FFFFFF"/>
                </a:solidFill>
                <a:latin typeface="Century Gothic"/>
                <a:ea typeface="Century Gothic"/>
                <a:cs typeface="Century Gothic"/>
                <a:sym typeface="Century Gothic"/>
              </a:rPr>
              <a:t>Obesity vs Income </a:t>
            </a:r>
            <a:endParaRPr dirty="0"/>
          </a:p>
        </p:txBody>
      </p:sp>
      <p:sp>
        <p:nvSpPr>
          <p:cNvPr id="535" name="Google Shape;535;p6"/>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en-US" b="1" i="1" dirty="0"/>
              <a:t>How does income level change obesity rate?</a:t>
            </a:r>
            <a:endParaRPr b="1" i="1" dirty="0"/>
          </a:p>
          <a:p>
            <a:pPr marL="0" lvl="0" indent="0" algn="r" rtl="0">
              <a:lnSpc>
                <a:spcPct val="90000"/>
              </a:lnSpc>
              <a:spcBef>
                <a:spcPts val="0"/>
              </a:spcBef>
              <a:spcAft>
                <a:spcPts val="0"/>
              </a:spcAft>
              <a:buClr>
                <a:schemeClr val="lt1"/>
              </a:buClr>
              <a:buSzPts val="2000"/>
              <a:buNone/>
            </a:pPr>
            <a:r>
              <a:rPr lang="en-US" dirty="0"/>
              <a:t>- </a:t>
            </a:r>
            <a:r>
              <a:rPr lang="en-US" sz="2000" b="1" dirty="0"/>
              <a:t>Elona</a:t>
            </a:r>
            <a:endParaRPr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9"/>
        <p:cNvGrpSpPr/>
        <p:nvPr/>
      </p:nvGrpSpPr>
      <p:grpSpPr>
        <a:xfrm>
          <a:off x="0" y="0"/>
          <a:ext cx="0" cy="0"/>
          <a:chOff x="0" y="0"/>
          <a:chExt cx="0" cy="0"/>
        </a:xfrm>
      </p:grpSpPr>
      <p:sp>
        <p:nvSpPr>
          <p:cNvPr id="540" name="Google Shape;540;g29cf780659f_0_11"/>
          <p:cNvSpPr txBox="1">
            <a:spLocks noGrp="1"/>
          </p:cNvSpPr>
          <p:nvPr>
            <p:ph type="title"/>
          </p:nvPr>
        </p:nvSpPr>
        <p:spPr>
          <a:xfrm>
            <a:off x="680321" y="869953"/>
            <a:ext cx="9613800" cy="1080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rebuchet MS"/>
              <a:buNone/>
            </a:pPr>
            <a:r>
              <a:rPr lang="en-US" dirty="0"/>
              <a:t>Data Analysis</a:t>
            </a:r>
            <a:endParaRPr dirty="0"/>
          </a:p>
        </p:txBody>
      </p:sp>
      <p:sp>
        <p:nvSpPr>
          <p:cNvPr id="541" name="Google Shape;541;g29cf780659f_0_11"/>
          <p:cNvSpPr txBox="1">
            <a:spLocks noGrp="1"/>
          </p:cNvSpPr>
          <p:nvPr>
            <p:ph type="body" idx="1"/>
          </p:nvPr>
        </p:nvSpPr>
        <p:spPr>
          <a:xfrm>
            <a:off x="128325" y="2133000"/>
            <a:ext cx="11630100" cy="4507500"/>
          </a:xfrm>
          <a:prstGeom prst="rect">
            <a:avLst/>
          </a:prstGeom>
          <a:noFill/>
          <a:ln>
            <a:noFill/>
          </a:ln>
        </p:spPr>
        <p:txBody>
          <a:bodyPr spcFirstLastPara="1" wrap="square" lIns="91425" tIns="45700" rIns="91425" bIns="45700" anchor="t" anchorCtr="0">
            <a:normAutofit/>
          </a:bodyPr>
          <a:lstStyle/>
          <a:p>
            <a:pPr marL="228600" lvl="0" indent="-7620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p:txBody>
      </p:sp>
      <p:sp>
        <p:nvSpPr>
          <p:cNvPr id="542" name="Google Shape;542;g29cf780659f_0_11"/>
          <p:cNvSpPr txBox="1"/>
          <p:nvPr/>
        </p:nvSpPr>
        <p:spPr>
          <a:xfrm>
            <a:off x="417175" y="2010888"/>
            <a:ext cx="3806400" cy="22377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US" sz="1600" b="1" dirty="0">
                <a:highlight>
                  <a:schemeClr val="accent1"/>
                </a:highlight>
                <a:latin typeface="Times New Roman"/>
                <a:ea typeface="Times New Roman"/>
                <a:cs typeface="Times New Roman"/>
                <a:sym typeface="Times New Roman"/>
              </a:rPr>
              <a:t>Steps to do the Data  Analyses:</a:t>
            </a:r>
            <a:endParaRPr sz="800" dirty="0">
              <a:solidFill>
                <a:schemeClr val="dk1"/>
              </a:solidFill>
              <a:highlight>
                <a:schemeClr val="accent1"/>
              </a:highlight>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2200" b="1" dirty="0">
                <a:latin typeface="Times New Roman"/>
                <a:ea typeface="Times New Roman"/>
                <a:cs typeface="Times New Roman"/>
                <a:sym typeface="Times New Roman"/>
              </a:rPr>
              <a:t>      </a:t>
            </a:r>
            <a:r>
              <a:rPr lang="en-US" sz="2300" b="1" dirty="0">
                <a:latin typeface="Times New Roman"/>
                <a:ea typeface="Times New Roman"/>
                <a:cs typeface="Times New Roman"/>
                <a:sym typeface="Times New Roman"/>
              </a:rPr>
              <a:t> </a:t>
            </a:r>
            <a:r>
              <a:rPr lang="en-US" sz="1500" dirty="0">
                <a:solidFill>
                  <a:schemeClr val="dk1"/>
                </a:solidFill>
                <a:latin typeface="Times New Roman"/>
                <a:ea typeface="Times New Roman"/>
                <a:cs typeface="Times New Roman"/>
                <a:sym typeface="Times New Roman"/>
              </a:rPr>
              <a:t>Exploratory of Data Analysis</a:t>
            </a:r>
            <a:endParaRPr sz="15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          </a:t>
            </a:r>
            <a:r>
              <a:rPr lang="en-US" sz="1500" dirty="0">
                <a:solidFill>
                  <a:srgbClr val="0F0F0F"/>
                </a:solidFill>
                <a:latin typeface="Times New Roman"/>
                <a:ea typeface="Times New Roman"/>
                <a:cs typeface="Times New Roman"/>
                <a:sym typeface="Times New Roman"/>
              </a:rPr>
              <a:t>Correlation Analysis</a:t>
            </a:r>
            <a:endParaRPr sz="15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500" dirty="0">
                <a:solidFill>
                  <a:srgbClr val="0F0F0F"/>
                </a:solidFill>
                <a:latin typeface="Times New Roman"/>
                <a:ea typeface="Times New Roman"/>
                <a:cs typeface="Times New Roman"/>
                <a:sym typeface="Times New Roman"/>
              </a:rPr>
              <a:t>          </a:t>
            </a:r>
            <a:r>
              <a:rPr lang="en-US" sz="1500" dirty="0">
                <a:solidFill>
                  <a:schemeClr val="dk1"/>
                </a:solidFill>
                <a:latin typeface="Times New Roman"/>
                <a:ea typeface="Times New Roman"/>
                <a:cs typeface="Times New Roman"/>
                <a:sym typeface="Times New Roman"/>
              </a:rPr>
              <a:t>Grouping and Aggregation</a:t>
            </a:r>
            <a:endParaRPr sz="1500" dirty="0">
              <a:solidFill>
                <a:schemeClr val="dk1"/>
              </a:solidFill>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Statistical Testing</a:t>
            </a:r>
            <a:endParaRPr sz="1500" dirty="0">
              <a:solidFill>
                <a:schemeClr val="dk1"/>
              </a:solidFill>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Data Visualization</a:t>
            </a:r>
            <a:endParaRPr sz="2300" b="1" dirty="0">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Geospatial Analysis</a:t>
            </a:r>
            <a:endParaRPr sz="2300" b="1" dirty="0">
              <a:latin typeface="Times New Roman"/>
              <a:ea typeface="Times New Roman"/>
              <a:cs typeface="Times New Roman"/>
              <a:sym typeface="Times New Roman"/>
            </a:endParaRPr>
          </a:p>
        </p:txBody>
      </p:sp>
      <p:sp>
        <p:nvSpPr>
          <p:cNvPr id="543" name="Google Shape;543;g29cf780659f_0_11"/>
          <p:cNvSpPr txBox="1"/>
          <p:nvPr/>
        </p:nvSpPr>
        <p:spPr>
          <a:xfrm>
            <a:off x="6354225" y="25586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544" name="Google Shape;544;g29cf780659f_0_11"/>
          <p:cNvGraphicFramePr/>
          <p:nvPr/>
        </p:nvGraphicFramePr>
        <p:xfrm>
          <a:off x="917925" y="4248600"/>
          <a:ext cx="9301400" cy="2080730"/>
        </p:xfrm>
        <a:graphic>
          <a:graphicData uri="http://schemas.openxmlformats.org/drawingml/2006/table">
            <a:tbl>
              <a:tblPr>
                <a:noFill/>
                <a:tableStyleId>{A4E5871A-4A0E-473B-A9B2-25D140458BDA}</a:tableStyleId>
              </a:tblPr>
              <a:tblGrid>
                <a:gridCol w="1737900">
                  <a:extLst>
                    <a:ext uri="{9D8B030D-6E8A-4147-A177-3AD203B41FA5}">
                      <a16:colId xmlns:a16="http://schemas.microsoft.com/office/drawing/2014/main" val="20000"/>
                    </a:ext>
                  </a:extLst>
                </a:gridCol>
                <a:gridCol w="1890875">
                  <a:extLst>
                    <a:ext uri="{9D8B030D-6E8A-4147-A177-3AD203B41FA5}">
                      <a16:colId xmlns:a16="http://schemas.microsoft.com/office/drawing/2014/main" val="20001"/>
                    </a:ext>
                  </a:extLst>
                </a:gridCol>
                <a:gridCol w="1890875">
                  <a:extLst>
                    <a:ext uri="{9D8B030D-6E8A-4147-A177-3AD203B41FA5}">
                      <a16:colId xmlns:a16="http://schemas.microsoft.com/office/drawing/2014/main" val="20002"/>
                    </a:ext>
                  </a:extLst>
                </a:gridCol>
                <a:gridCol w="1890875">
                  <a:extLst>
                    <a:ext uri="{9D8B030D-6E8A-4147-A177-3AD203B41FA5}">
                      <a16:colId xmlns:a16="http://schemas.microsoft.com/office/drawing/2014/main" val="20003"/>
                    </a:ext>
                  </a:extLst>
                </a:gridCol>
                <a:gridCol w="1890875">
                  <a:extLst>
                    <a:ext uri="{9D8B030D-6E8A-4147-A177-3AD203B41FA5}">
                      <a16:colId xmlns:a16="http://schemas.microsoft.com/office/drawing/2014/main" val="20004"/>
                    </a:ext>
                  </a:extLst>
                </a:gridCol>
              </a:tblGrid>
              <a:tr h="428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City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Mean</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Lat</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Lon</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Obesity %</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0"/>
                  </a:ext>
                </a:extLst>
              </a:tr>
              <a:tr h="428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Abilene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51441.86667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32.450916</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-99.748149</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33.838462</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428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Akron</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53194.675</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41.076997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-81.521454</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38.142647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428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Alameda</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89726.375</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37.764098</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-122.26009</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20.338889</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Albany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52808.97143</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37.219589</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-78.884677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35.403636</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bl>
          </a:graphicData>
        </a:graphic>
      </p:graphicFrame>
      <p:sp>
        <p:nvSpPr>
          <p:cNvPr id="545" name="Google Shape;545;g29cf780659f_0_11"/>
          <p:cNvSpPr txBox="1"/>
          <p:nvPr/>
        </p:nvSpPr>
        <p:spPr>
          <a:xfrm>
            <a:off x="6354225" y="3209800"/>
            <a:ext cx="2870400" cy="10809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sz="2000" b="1" dirty="0">
              <a:solidFill>
                <a:schemeClr val="dk1"/>
              </a:solidFill>
              <a:latin typeface="Times New Roman"/>
              <a:ea typeface="Times New Roman"/>
              <a:cs typeface="Times New Roman"/>
              <a:sym typeface="Times New Roman"/>
            </a:endParaRPr>
          </a:p>
        </p:txBody>
      </p:sp>
      <p:sp>
        <p:nvSpPr>
          <p:cNvPr id="546" name="Google Shape;546;g29cf780659f_0_11"/>
          <p:cNvSpPr txBox="1"/>
          <p:nvPr/>
        </p:nvSpPr>
        <p:spPr>
          <a:xfrm>
            <a:off x="5678950" y="2010900"/>
            <a:ext cx="3899700" cy="196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b="1" dirty="0">
                <a:solidFill>
                  <a:schemeClr val="dk1"/>
                </a:solidFill>
                <a:highlight>
                  <a:schemeClr val="accent1"/>
                </a:highlight>
                <a:latin typeface="Times New Roman"/>
                <a:ea typeface="Times New Roman"/>
                <a:cs typeface="Times New Roman"/>
                <a:sym typeface="Times New Roman"/>
              </a:rPr>
              <a:t>Data Used to do Data Analyses:</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City Names</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Income Mean per City</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Obesity %</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Latitude</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500" dirty="0">
                <a:solidFill>
                  <a:schemeClr val="dk1"/>
                </a:solidFill>
                <a:latin typeface="Times New Roman"/>
                <a:ea typeface="Times New Roman"/>
                <a:cs typeface="Times New Roman"/>
                <a:sym typeface="Times New Roman"/>
              </a:rPr>
              <a:t>Longitude</a:t>
            </a:r>
            <a:endParaRPr sz="1500"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dirty="0">
              <a:solidFill>
                <a:schemeClr val="dk1"/>
              </a:solidFill>
              <a:latin typeface="Times New Roman"/>
              <a:ea typeface="Times New Roman"/>
              <a:cs typeface="Times New Roman"/>
              <a:sym typeface="Times New Roman"/>
            </a:endParaRPr>
          </a:p>
        </p:txBody>
      </p:sp>
      <p:sp>
        <p:nvSpPr>
          <p:cNvPr id="547" name="Google Shape;547;g29cf780659f_0_11"/>
          <p:cNvSpPr txBox="1"/>
          <p:nvPr/>
        </p:nvSpPr>
        <p:spPr>
          <a:xfrm>
            <a:off x="3215325" y="2655700"/>
            <a:ext cx="160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dirty="0">
              <a:solidFill>
                <a:schemeClr val="lt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1"/>
        <p:cNvGrpSpPr/>
        <p:nvPr/>
      </p:nvGrpSpPr>
      <p:grpSpPr>
        <a:xfrm>
          <a:off x="0" y="0"/>
          <a:ext cx="0" cy="0"/>
          <a:chOff x="0" y="0"/>
          <a:chExt cx="0" cy="0"/>
        </a:xfrm>
      </p:grpSpPr>
      <p:sp>
        <p:nvSpPr>
          <p:cNvPr id="552" name="Google Shape;552;g29c51fc6170_3_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Analyses of Income and Obesity</a:t>
            </a:r>
            <a:endParaRPr dirty="0"/>
          </a:p>
        </p:txBody>
      </p:sp>
      <p:sp>
        <p:nvSpPr>
          <p:cNvPr id="553" name="Google Shape;553;g29c51fc6170_3_5"/>
          <p:cNvSpPr txBox="1">
            <a:spLocks noGrp="1"/>
          </p:cNvSpPr>
          <p:nvPr>
            <p:ph type="body" idx="1"/>
          </p:nvPr>
        </p:nvSpPr>
        <p:spPr>
          <a:xfrm>
            <a:off x="356125" y="2065550"/>
            <a:ext cx="11090700" cy="439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sz="1300" dirty="0">
              <a:solidFill>
                <a:srgbClr val="0F0F0F"/>
              </a:solidFill>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lt1"/>
              </a:buClr>
              <a:buSzPts val="2400"/>
              <a:buNone/>
            </a:pPr>
            <a:r>
              <a:rPr lang="en-US" sz="1300" dirty="0">
                <a:solidFill>
                  <a:srgbClr val="0F0F0F"/>
                </a:solidFill>
                <a:latin typeface="Times New Roman"/>
                <a:ea typeface="Times New Roman"/>
                <a:cs typeface="Times New Roman"/>
                <a:sym typeface="Times New Roman"/>
              </a:rPr>
              <a:t>-</a:t>
            </a:r>
            <a:r>
              <a:rPr lang="en-US" sz="1400" dirty="0">
                <a:solidFill>
                  <a:srgbClr val="0F0F0F"/>
                </a:solidFill>
                <a:latin typeface="Times New Roman"/>
                <a:ea typeface="Times New Roman"/>
                <a:cs typeface="Times New Roman"/>
                <a:sym typeface="Times New Roman"/>
              </a:rPr>
              <a:t>Mean Obesity Rates: The mean obesity rates decrease as income level increases. </a:t>
            </a:r>
            <a:endParaRPr sz="1400" dirty="0">
              <a:solidFill>
                <a:srgbClr val="0F0F0F"/>
              </a:solidFill>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lt1"/>
              </a:buClr>
              <a:buSzPts val="2400"/>
              <a:buNone/>
            </a:pPr>
            <a:r>
              <a:rPr lang="en-US" sz="1400" dirty="0">
                <a:solidFill>
                  <a:srgbClr val="0F0F0F"/>
                </a:solidFill>
                <a:latin typeface="Times New Roman"/>
                <a:ea typeface="Times New Roman"/>
                <a:cs typeface="Times New Roman"/>
                <a:sym typeface="Times New Roman"/>
              </a:rPr>
              <a:t>This suggests a potential inverse relationship between income and obesity,</a:t>
            </a:r>
            <a:endParaRPr sz="1400" dirty="0">
              <a:solidFill>
                <a:srgbClr val="0F0F0F"/>
              </a:solidFill>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lt1"/>
              </a:buClr>
              <a:buSzPts val="2400"/>
              <a:buNone/>
            </a:pPr>
            <a:r>
              <a:rPr lang="en-US" sz="1400" dirty="0">
                <a:solidFill>
                  <a:srgbClr val="0F0F0F"/>
                </a:solidFill>
                <a:latin typeface="Times New Roman"/>
                <a:ea typeface="Times New Roman"/>
                <a:cs typeface="Times New Roman"/>
                <a:sym typeface="Times New Roman"/>
              </a:rPr>
              <a:t> indicating that higher-income groups tend to have lower mean obesity rates.</a:t>
            </a:r>
            <a:endParaRPr sz="14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4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400" dirty="0">
                <a:solidFill>
                  <a:srgbClr val="0F0F0F"/>
                </a:solidFill>
                <a:latin typeface="Times New Roman"/>
                <a:ea typeface="Times New Roman"/>
                <a:cs typeface="Times New Roman"/>
                <a:sym typeface="Times New Roman"/>
              </a:rPr>
              <a:t>-Range of Obesity Rates: The range (difference between maximum and minimum values)</a:t>
            </a:r>
            <a:endParaRPr sz="14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400" dirty="0">
                <a:solidFill>
                  <a:srgbClr val="0F0F0F"/>
                </a:solidFill>
                <a:latin typeface="Times New Roman"/>
                <a:ea typeface="Times New Roman"/>
                <a:cs typeface="Times New Roman"/>
                <a:sym typeface="Times New Roman"/>
              </a:rPr>
              <a:t> within each income group shows the variability in obesity rates. </a:t>
            </a:r>
            <a:endParaRPr sz="1400" dirty="0">
              <a:solidFill>
                <a:srgbClr val="0F0F0F"/>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400" dirty="0">
                <a:solidFill>
                  <a:srgbClr val="0F0F0F"/>
                </a:solidFill>
                <a:latin typeface="Times New Roman"/>
                <a:ea typeface="Times New Roman"/>
                <a:cs typeface="Times New Roman"/>
                <a:sym typeface="Times New Roman"/>
              </a:rPr>
              <a:t>Lower ranges indicate less variability, while higher ranges suggest greater variability.</a:t>
            </a:r>
            <a:endParaRPr sz="1400" dirty="0">
              <a:solidFill>
                <a:srgbClr val="0F0F0F"/>
              </a:solidFill>
              <a:latin typeface="Times New Roman"/>
              <a:ea typeface="Times New Roman"/>
              <a:cs typeface="Times New Roman"/>
              <a:sym typeface="Times New Roman"/>
            </a:endParaRPr>
          </a:p>
          <a:p>
            <a:pPr marL="228600" lvl="0" indent="-76200" algn="l" rtl="0">
              <a:lnSpc>
                <a:spcPct val="90000"/>
              </a:lnSpc>
              <a:spcBef>
                <a:spcPts val="0"/>
              </a:spcBef>
              <a:spcAft>
                <a:spcPts val="0"/>
              </a:spcAft>
              <a:buClr>
                <a:schemeClr val="lt1"/>
              </a:buClr>
              <a:buSzPts val="2400"/>
              <a:buNone/>
            </a:pPr>
            <a:endParaRPr sz="2600" dirty="0">
              <a:solidFill>
                <a:schemeClr val="dk1"/>
              </a:solidFill>
              <a:latin typeface="Times New Roman"/>
              <a:ea typeface="Times New Roman"/>
              <a:cs typeface="Times New Roman"/>
              <a:sym typeface="Times New Roman"/>
            </a:endParaRPr>
          </a:p>
        </p:txBody>
      </p:sp>
      <p:sp>
        <p:nvSpPr>
          <p:cNvPr id="554" name="Google Shape;554;g29c51fc6170_3_5"/>
          <p:cNvSpPr txBox="1"/>
          <p:nvPr/>
        </p:nvSpPr>
        <p:spPr>
          <a:xfrm>
            <a:off x="5708225" y="-2063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g29c51fc6170_3_5"/>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56" name="Google Shape;556;g29c51fc6170_3_5"/>
          <p:cNvPicPr preferRelativeResize="0"/>
          <p:nvPr/>
        </p:nvPicPr>
        <p:blipFill>
          <a:blip r:embed="rId3">
            <a:alphaModFix/>
          </a:blip>
          <a:stretch>
            <a:fillRect/>
          </a:stretch>
        </p:blipFill>
        <p:spPr>
          <a:xfrm>
            <a:off x="6685000" y="2065550"/>
            <a:ext cx="5331774" cy="4456650"/>
          </a:xfrm>
          <a:prstGeom prst="rect">
            <a:avLst/>
          </a:prstGeom>
          <a:noFill/>
          <a:ln>
            <a:noFill/>
          </a:ln>
        </p:spPr>
      </p:pic>
      <p:graphicFrame>
        <p:nvGraphicFramePr>
          <p:cNvPr id="557" name="Google Shape;557;g29c51fc6170_3_5"/>
          <p:cNvGraphicFramePr/>
          <p:nvPr/>
        </p:nvGraphicFramePr>
        <p:xfrm>
          <a:off x="508663" y="3922850"/>
          <a:ext cx="5983000" cy="2532850"/>
        </p:xfrm>
        <a:graphic>
          <a:graphicData uri="http://schemas.openxmlformats.org/drawingml/2006/table">
            <a:tbl>
              <a:tblPr>
                <a:noFill/>
                <a:tableStyleId>{A4E5871A-4A0E-473B-A9B2-25D140458BDA}</a:tableStyleId>
              </a:tblPr>
              <a:tblGrid>
                <a:gridCol w="1495750">
                  <a:extLst>
                    <a:ext uri="{9D8B030D-6E8A-4147-A177-3AD203B41FA5}">
                      <a16:colId xmlns:a16="http://schemas.microsoft.com/office/drawing/2014/main" val="20000"/>
                    </a:ext>
                  </a:extLst>
                </a:gridCol>
                <a:gridCol w="1495750">
                  <a:extLst>
                    <a:ext uri="{9D8B030D-6E8A-4147-A177-3AD203B41FA5}">
                      <a16:colId xmlns:a16="http://schemas.microsoft.com/office/drawing/2014/main" val="20001"/>
                    </a:ext>
                  </a:extLst>
                </a:gridCol>
                <a:gridCol w="1495750">
                  <a:extLst>
                    <a:ext uri="{9D8B030D-6E8A-4147-A177-3AD203B41FA5}">
                      <a16:colId xmlns:a16="http://schemas.microsoft.com/office/drawing/2014/main" val="20002"/>
                    </a:ext>
                  </a:extLst>
                </a:gridCol>
                <a:gridCol w="1495750">
                  <a:extLst>
                    <a:ext uri="{9D8B030D-6E8A-4147-A177-3AD203B41FA5}">
                      <a16:colId xmlns:a16="http://schemas.microsoft.com/office/drawing/2014/main" val="20003"/>
                    </a:ext>
                  </a:extLst>
                </a:gridCol>
              </a:tblGrid>
              <a:tr h="540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Income_Group</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Mean_Obesity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Min_Obesity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Max_Obesity</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0"/>
                  </a:ext>
                </a:extLst>
              </a:tr>
              <a:tr h="45530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Low_Income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36.363687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24.95</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50.042424</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540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Medium_Income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30.789992</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17.754545</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42.967797</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45530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High_Income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25.011891</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15.383333</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34.263158</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540750">
                <a:tc>
                  <a:txBody>
                    <a:bodyPr/>
                    <a:lstStyle/>
                    <a:p>
                      <a:pPr marL="0" lvl="0" indent="0" algn="l" rtl="0">
                        <a:spcBef>
                          <a:spcPts val="0"/>
                        </a:spcBef>
                        <a:spcAft>
                          <a:spcPts val="0"/>
                        </a:spcAft>
                        <a:buNone/>
                      </a:pPr>
                      <a:r>
                        <a:rPr lang="en-US" sz="1200" b="1" dirty="0">
                          <a:latin typeface="Times New Roman"/>
                          <a:ea typeface="Times New Roman"/>
                          <a:cs typeface="Times New Roman"/>
                          <a:sym typeface="Times New Roman"/>
                        </a:rPr>
                        <a:t>VeryHigh_Income</a:t>
                      </a:r>
                      <a:endParaRPr sz="1200" b="1"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22.314082</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15.8</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spcBef>
                          <a:spcPts val="0"/>
                        </a:spcBef>
                        <a:spcAft>
                          <a:spcPts val="0"/>
                        </a:spcAft>
                        <a:buNone/>
                      </a:pPr>
                      <a:r>
                        <a:rPr lang="en-US" sz="1200" dirty="0">
                          <a:latin typeface="Times New Roman"/>
                          <a:ea typeface="Times New Roman"/>
                          <a:cs typeface="Times New Roman"/>
                          <a:sym typeface="Times New Roman"/>
                        </a:rPr>
                        <a:t>29.16</a:t>
                      </a:r>
                      <a:endParaRPr sz="1200" dirty="0">
                        <a:latin typeface="Times New Roman"/>
                        <a:ea typeface="Times New Roman"/>
                        <a:cs typeface="Times New Roman"/>
                        <a:sym typeface="Times New Roman"/>
                      </a:endParaRPr>
                    </a:p>
                  </a:txBody>
                  <a:tcPr marL="91425" marR="91425" marT="91425" marB="91425">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1"/>
        <p:cNvGrpSpPr/>
        <p:nvPr/>
      </p:nvGrpSpPr>
      <p:grpSpPr>
        <a:xfrm>
          <a:off x="0" y="0"/>
          <a:ext cx="0" cy="0"/>
          <a:chOff x="0" y="0"/>
          <a:chExt cx="0" cy="0"/>
        </a:xfrm>
      </p:grpSpPr>
      <p:sp>
        <p:nvSpPr>
          <p:cNvPr id="562" name="Google Shape;562;g29cab9d0f0a_0_29"/>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dirty="0"/>
              <a:t>Correlation between Income and Obesity</a:t>
            </a:r>
            <a:endParaRPr dirty="0"/>
          </a:p>
        </p:txBody>
      </p:sp>
      <p:sp>
        <p:nvSpPr>
          <p:cNvPr id="563" name="Google Shape;563;g29cab9d0f0a_0_29"/>
          <p:cNvSpPr txBox="1">
            <a:spLocks noGrp="1"/>
          </p:cNvSpPr>
          <p:nvPr>
            <p:ph type="body" idx="1"/>
          </p:nvPr>
        </p:nvSpPr>
        <p:spPr>
          <a:xfrm>
            <a:off x="0" y="2014675"/>
            <a:ext cx="12192000" cy="4843200"/>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chemeClr val="lt1"/>
              </a:buClr>
              <a:buSzPts val="2400"/>
              <a:buNone/>
            </a:pPr>
            <a:r>
              <a:rPr lang="en-US" sz="1700" dirty="0">
                <a:solidFill>
                  <a:schemeClr val="dk1"/>
                </a:solidFill>
                <a:latin typeface="Times New Roman"/>
                <a:ea typeface="Times New Roman"/>
                <a:cs typeface="Times New Roman"/>
                <a:sym typeface="Times New Roman"/>
              </a:rPr>
              <a:t>From the plots and linear regression lines seems to be a correlation between Income and Obesity. </a:t>
            </a:r>
            <a:endParaRPr sz="1600" dirty="0">
              <a:solidFill>
                <a:schemeClr val="dk1"/>
              </a:solidFill>
              <a:latin typeface="Times New Roman"/>
              <a:ea typeface="Times New Roman"/>
              <a:cs typeface="Times New Roman"/>
              <a:sym typeface="Times New Roman"/>
            </a:endParaRPr>
          </a:p>
        </p:txBody>
      </p:sp>
      <p:sp>
        <p:nvSpPr>
          <p:cNvPr id="564" name="Google Shape;564;g29cab9d0f0a_0_29"/>
          <p:cNvSpPr txBox="1"/>
          <p:nvPr/>
        </p:nvSpPr>
        <p:spPr>
          <a:xfrm>
            <a:off x="5708225" y="-2063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g29cab9d0f0a_0_29"/>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6" name="Google Shape;566;g29cab9d0f0a_0_29"/>
          <p:cNvPicPr preferRelativeResize="0"/>
          <p:nvPr/>
        </p:nvPicPr>
        <p:blipFill>
          <a:blip r:embed="rId3">
            <a:alphaModFix/>
          </a:blip>
          <a:stretch>
            <a:fillRect/>
          </a:stretch>
        </p:blipFill>
        <p:spPr>
          <a:xfrm>
            <a:off x="0" y="2625175"/>
            <a:ext cx="6151600" cy="4003151"/>
          </a:xfrm>
          <a:prstGeom prst="rect">
            <a:avLst/>
          </a:prstGeom>
          <a:noFill/>
          <a:ln>
            <a:noFill/>
          </a:ln>
        </p:spPr>
      </p:pic>
      <p:pic>
        <p:nvPicPr>
          <p:cNvPr id="567" name="Google Shape;567;g29cab9d0f0a_0_29"/>
          <p:cNvPicPr preferRelativeResize="0"/>
          <p:nvPr/>
        </p:nvPicPr>
        <p:blipFill>
          <a:blip r:embed="rId4">
            <a:alphaModFix/>
          </a:blip>
          <a:stretch>
            <a:fillRect/>
          </a:stretch>
        </p:blipFill>
        <p:spPr>
          <a:xfrm>
            <a:off x="6288950" y="2625175"/>
            <a:ext cx="5903050" cy="4003150"/>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__typo">
      <a:dk1>
        <a:srgbClr val="000000"/>
      </a:dk1>
      <a:lt1>
        <a:srgbClr val="FFFFFF"/>
      </a:lt1>
      <a:dk2>
        <a:srgbClr val="017C8D"/>
      </a:dk2>
      <a:lt2>
        <a:srgbClr val="E7E6E6"/>
      </a:lt2>
      <a:accent1>
        <a:srgbClr val="017C8D"/>
      </a:accent1>
      <a:accent2>
        <a:srgbClr val="F6F5F1"/>
      </a:accent2>
      <a:accent3>
        <a:srgbClr val="FF7D41"/>
      </a:accent3>
      <a:accent4>
        <a:srgbClr val="AEABAB"/>
      </a:accent4>
      <a:accent5>
        <a:srgbClr val="009999"/>
      </a:accent5>
      <a:accent6>
        <a:srgbClr val="000000"/>
      </a:accent6>
      <a:hlink>
        <a:srgbClr val="009999"/>
      </a:hlink>
      <a:folHlink>
        <a:srgbClr val="E7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1523</Words>
  <Application>Microsoft Office PowerPoint</Application>
  <PresentationFormat>Widescreen</PresentationFormat>
  <Paragraphs>260</Paragraphs>
  <Slides>31</Slides>
  <Notes>31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31</vt:i4>
      </vt:variant>
    </vt:vector>
  </HeadingPairs>
  <TitlesOfParts>
    <vt:vector size="44" baseType="lpstr">
      <vt:lpstr>Helvetica Neue</vt:lpstr>
      <vt:lpstr>Arial Black</vt:lpstr>
      <vt:lpstr>Times New Roman</vt:lpstr>
      <vt:lpstr>Arial</vt:lpstr>
      <vt:lpstr>Roboto</vt:lpstr>
      <vt:lpstr>Calibri</vt:lpstr>
      <vt:lpstr>Gill Sans</vt:lpstr>
      <vt:lpstr>Trebuchet MS</vt:lpstr>
      <vt:lpstr>Century Gothic</vt:lpstr>
      <vt:lpstr>Merriweather</vt:lpstr>
      <vt:lpstr>1_Office Theme</vt:lpstr>
      <vt:lpstr>Berlin</vt:lpstr>
      <vt:lpstr>Berlin</vt:lpstr>
      <vt:lpstr>According to the CDC, the US Adult obesity prevalence was 41.9% in 2017 – March 2020.(1) </vt:lpstr>
      <vt:lpstr>Project Overview </vt:lpstr>
      <vt:lpstr>Possible Obesity Causes</vt:lpstr>
      <vt:lpstr>Evaluated Obesity Causes </vt:lpstr>
      <vt:lpstr>Data Analysis Focus </vt:lpstr>
      <vt:lpstr>Obesity vs Income </vt:lpstr>
      <vt:lpstr>Data Analysis</vt:lpstr>
      <vt:lpstr>Analyses of Income and Obesity</vt:lpstr>
      <vt:lpstr>Correlation between Income and Obesity</vt:lpstr>
      <vt:lpstr>Map of Obesity categorized by Income </vt:lpstr>
      <vt:lpstr>Conclusion</vt:lpstr>
      <vt:lpstr>Obesity vs Weather </vt:lpstr>
      <vt:lpstr>Hypothesis to be Tested </vt:lpstr>
      <vt:lpstr>Analysis of Avg Low &amp; High Temps </vt:lpstr>
      <vt:lpstr>Analysis of Precipitation</vt:lpstr>
      <vt:lpstr>Cities &amp; Winter Temperatures </vt:lpstr>
      <vt:lpstr>Average Low Temperatures Heatmap</vt:lpstr>
      <vt:lpstr>Cities &amp; Winter Temperatures </vt:lpstr>
      <vt:lpstr>Weather Conclusions</vt:lpstr>
      <vt:lpstr>Obesity vs Walkability  </vt:lpstr>
      <vt:lpstr>Walkability</vt:lpstr>
      <vt:lpstr>The main question we wanted to ask: </vt:lpstr>
      <vt:lpstr>Visualizing Effect of Walk Score on Obesity %</vt:lpstr>
      <vt:lpstr>How is Walk Score Measured</vt:lpstr>
      <vt:lpstr>Replotting After New Walk Score Calculation</vt:lpstr>
      <vt:lpstr>Walkability Conclusions</vt:lpstr>
      <vt:lpstr>Bonus: Philadelphia Overlay</vt:lpstr>
      <vt:lpstr>Bonus: Philadelphia Overlay</vt:lpstr>
      <vt:lpstr>Resources </vt:lpstr>
      <vt:lpstr>PowerPoint Presentation</vt:lpstr>
      <vt:lpstr>Project Task Breakdown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According to the CDC, the US Adult obesity prevalence was 41.9% in 2017 – March 2020.(1) </dc:title>
  <dc:creator>Raghen</dc:creator>
  <cp:lastModifiedBy>Raghen Morrow</cp:lastModifiedBy>
  <cp:revision>1</cp:revision>
  <dcterms:created xsi:type="dcterms:W3CDTF">2023-11-16T01:28:00Z</dcterms:created>
  <dcterms:modified xsi:type="dcterms:W3CDTF">2023-11-21T00:53:40Z</dcterms:modified>
</cp:coreProperties>
</file>